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"/>
  </p:notesMasterIdLst>
  <p:handoutMasterIdLst>
    <p:handoutMasterId r:id="rId6"/>
  </p:handoutMasterIdLst>
  <p:sldIdLst>
    <p:sldId id="284" r:id="rId2"/>
    <p:sldId id="286" r:id="rId3"/>
    <p:sldId id="285" r:id="rId4"/>
  </p:sldIdLst>
  <p:sldSz cx="10691813" cy="7559675"/>
  <p:notesSz cx="6799263" cy="9929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368" userDrawn="1">
          <p15:clr>
            <a:srgbClr val="A4A3A4"/>
          </p15:clr>
        </p15:guide>
        <p15:guide id="3" orient="horz" pos="793" userDrawn="1">
          <p15:clr>
            <a:srgbClr val="A4A3A4"/>
          </p15:clr>
        </p15:guide>
        <p15:guide id="5" pos="328" userDrawn="1">
          <p15:clr>
            <a:srgbClr val="A4A3A4"/>
          </p15:clr>
        </p15:guide>
        <p15:guide id="6" orient="horz" pos="4604" userDrawn="1">
          <p15:clr>
            <a:srgbClr val="A4A3A4"/>
          </p15:clr>
        </p15:guide>
        <p15:guide id="7" orient="horz" pos="1292" userDrawn="1">
          <p15:clr>
            <a:srgbClr val="A4A3A4"/>
          </p15:clr>
        </p15:guide>
        <p15:guide id="8" orient="horz" pos="2381" userDrawn="1">
          <p15:clr>
            <a:srgbClr val="A4A3A4"/>
          </p15:clr>
        </p15:guide>
        <p15:guide id="9" orient="horz" pos="4150" userDrawn="1">
          <p15:clr>
            <a:srgbClr val="A4A3A4"/>
          </p15:clr>
        </p15:guide>
        <p15:guide id="10" orient="horz" pos="11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A7B0"/>
    <a:srgbClr val="93E6EC"/>
    <a:srgbClr val="00ACE9"/>
    <a:srgbClr val="5B9BD5"/>
    <a:srgbClr val="94BAE1"/>
    <a:srgbClr val="A49E66"/>
    <a:srgbClr val="D5D1C6"/>
    <a:srgbClr val="D8B745"/>
    <a:srgbClr val="A79F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51" autoAdjust="0"/>
    <p:restoredTop sz="95511"/>
  </p:normalViewPr>
  <p:slideViewPr>
    <p:cSldViewPr snapToGrid="0" snapToObjects="1" showGuides="1">
      <p:cViewPr>
        <p:scale>
          <a:sx n="150" d="100"/>
          <a:sy n="150" d="100"/>
        </p:scale>
        <p:origin x="1208" y="96"/>
      </p:cViewPr>
      <p:guideLst>
        <p:guide pos="3368"/>
        <p:guide orient="horz" pos="793"/>
        <p:guide pos="328"/>
        <p:guide orient="horz" pos="4604"/>
        <p:guide orient="horz" pos="1292"/>
        <p:guide orient="horz" pos="2381"/>
        <p:guide orient="horz" pos="4150"/>
        <p:guide orient="horz" pos="1179"/>
      </p:guideLst>
    </p:cSldViewPr>
  </p:slideViewPr>
  <p:outlineViewPr>
    <p:cViewPr>
      <p:scale>
        <a:sx n="33" d="100"/>
        <a:sy n="33" d="100"/>
      </p:scale>
      <p:origin x="0" y="-178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65" d="100"/>
          <a:sy n="65" d="100"/>
        </p:scale>
        <p:origin x="3366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7088" cy="497047"/>
          </a:xfrm>
          <a:prstGeom prst="rect">
            <a:avLst/>
          </a:prstGeom>
        </p:spPr>
        <p:txBody>
          <a:bodyPr vert="horz" lIns="91458" tIns="45729" rIns="91458" bIns="45729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0587" y="0"/>
            <a:ext cx="2947088" cy="497047"/>
          </a:xfrm>
          <a:prstGeom prst="rect">
            <a:avLst/>
          </a:prstGeom>
        </p:spPr>
        <p:txBody>
          <a:bodyPr vert="horz" lIns="91458" tIns="45729" rIns="91458" bIns="45729" rtlCol="0"/>
          <a:lstStyle>
            <a:lvl1pPr algn="r">
              <a:defRPr sz="1200"/>
            </a:lvl1pPr>
          </a:lstStyle>
          <a:p>
            <a:fld id="{1480543D-9C0D-2B4A-855C-F95AB578D8E3}" type="datetimeFigureOut">
              <a:rPr lang="fr-FR" smtClean="0"/>
              <a:t>10/11/2021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32766"/>
            <a:ext cx="2947088" cy="497047"/>
          </a:xfrm>
          <a:prstGeom prst="rect">
            <a:avLst/>
          </a:prstGeom>
        </p:spPr>
        <p:txBody>
          <a:bodyPr vert="horz" lIns="91458" tIns="45729" rIns="91458" bIns="45729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0587" y="9432766"/>
            <a:ext cx="2947088" cy="497047"/>
          </a:xfrm>
          <a:prstGeom prst="rect">
            <a:avLst/>
          </a:prstGeom>
        </p:spPr>
        <p:txBody>
          <a:bodyPr vert="horz" lIns="91458" tIns="45729" rIns="91458" bIns="45729" rtlCol="0" anchor="b"/>
          <a:lstStyle>
            <a:lvl1pPr algn="r">
              <a:defRPr sz="1200"/>
            </a:lvl1pPr>
          </a:lstStyle>
          <a:p>
            <a:fld id="{F8E33B61-AECF-054E-AE94-B981EF8F7C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73387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7088" cy="497047"/>
          </a:xfrm>
          <a:prstGeom prst="rect">
            <a:avLst/>
          </a:prstGeom>
        </p:spPr>
        <p:txBody>
          <a:bodyPr vert="horz" lIns="91458" tIns="45729" rIns="91458" bIns="45729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587" y="0"/>
            <a:ext cx="2947088" cy="497047"/>
          </a:xfrm>
          <a:prstGeom prst="rect">
            <a:avLst/>
          </a:prstGeom>
        </p:spPr>
        <p:txBody>
          <a:bodyPr vert="horz" lIns="91458" tIns="45729" rIns="91458" bIns="45729" rtlCol="0"/>
          <a:lstStyle>
            <a:lvl1pPr algn="r">
              <a:defRPr sz="1200"/>
            </a:lvl1pPr>
          </a:lstStyle>
          <a:p>
            <a:fld id="{D1F10096-B672-481A-971F-1E1AE1A65C9F}" type="datetimeFigureOut">
              <a:rPr lang="fr-FR" smtClean="0"/>
              <a:t>10/11/2021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030288" y="1241425"/>
            <a:ext cx="4738687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58" tIns="45729" rIns="91458" bIns="45729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609" y="4778316"/>
            <a:ext cx="5440046" cy="3909675"/>
          </a:xfrm>
          <a:prstGeom prst="rect">
            <a:avLst/>
          </a:prstGeom>
        </p:spPr>
        <p:txBody>
          <a:bodyPr vert="horz" lIns="91458" tIns="45729" rIns="91458" bIns="45729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32766"/>
            <a:ext cx="2947088" cy="497047"/>
          </a:xfrm>
          <a:prstGeom prst="rect">
            <a:avLst/>
          </a:prstGeom>
        </p:spPr>
        <p:txBody>
          <a:bodyPr vert="horz" lIns="91458" tIns="45729" rIns="91458" bIns="45729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587" y="9432766"/>
            <a:ext cx="2947088" cy="497047"/>
          </a:xfrm>
          <a:prstGeom prst="rect">
            <a:avLst/>
          </a:prstGeom>
        </p:spPr>
        <p:txBody>
          <a:bodyPr vert="horz" lIns="91458" tIns="45729" rIns="91458" bIns="45729" rtlCol="0" anchor="b"/>
          <a:lstStyle>
            <a:lvl1pPr algn="r">
              <a:defRPr sz="1200"/>
            </a:lvl1pPr>
          </a:lstStyle>
          <a:p>
            <a:fld id="{C3BAA2C9-A1CF-4D48-8C52-1C627B8707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26601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AA2C9-A1CF-4D48-8C52-1C627B870791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223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 </a:t>
            </a:r>
            <a:r>
              <a:rPr lang="fr-FR" dirty="0" err="1"/>
              <a:t>covered</a:t>
            </a:r>
            <a:r>
              <a:rPr lang="fr-FR" dirty="0"/>
              <a:t> </a:t>
            </a:r>
            <a:r>
              <a:rPr lang="fr-FR" dirty="0" err="1"/>
              <a:t>here</a:t>
            </a:r>
            <a:r>
              <a:rPr lang="fr-FR" dirty="0"/>
              <a:t>:</a:t>
            </a:r>
          </a:p>
          <a:p>
            <a:r>
              <a:rPr lang="fr-FR" dirty="0"/>
              <a:t>- </a:t>
            </a:r>
            <a:r>
              <a:rPr lang="fr-FR" dirty="0" err="1"/>
              <a:t>Multivariate</a:t>
            </a:r>
            <a:r>
              <a:rPr lang="fr-FR" dirty="0"/>
              <a:t> </a:t>
            </a:r>
            <a:r>
              <a:rPr lang="fr-FR" dirty="0" err="1"/>
              <a:t>continuous</a:t>
            </a:r>
            <a:endParaRPr lang="fr-FR" dirty="0"/>
          </a:p>
          <a:p>
            <a:r>
              <a:rPr lang="fr-FR" dirty="0"/>
              <a:t>- </a:t>
            </a:r>
            <a:r>
              <a:rPr lang="fr-FR" dirty="0" err="1"/>
              <a:t>Survival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Post-hoc </a:t>
            </a:r>
            <a:r>
              <a:rPr lang="fr-FR" dirty="0" err="1"/>
              <a:t>like</a:t>
            </a:r>
            <a:r>
              <a:rPr lang="fr-FR" dirty="0"/>
              <a:t>: Dunn test</a:t>
            </a:r>
            <a:endParaRPr lang="fr-FR" b="0" dirty="0">
              <a:effectLst/>
            </a:endParaRPr>
          </a:p>
          <a:p>
            <a:pPr marL="171450" indent="-171450">
              <a:buFontTx/>
              <a:buChar char="-"/>
            </a:pP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Tukey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Dunnet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?</a:t>
            </a:r>
            <a:endParaRPr lang="fr-FR" b="0" dirty="0">
              <a:effectLst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AA2C9-A1CF-4D48-8C52-1C627B87079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3771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AA2C9-A1CF-4D48-8C52-1C627B870791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0765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chapitr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3"/>
          </p:nvPr>
        </p:nvSpPr>
        <p:spPr>
          <a:xfrm>
            <a:off x="793" y="1"/>
            <a:ext cx="10691813" cy="6800849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quarter" idx="14"/>
          </p:nvPr>
        </p:nvSpPr>
        <p:spPr>
          <a:xfrm>
            <a:off x="0" y="2493963"/>
            <a:ext cx="5888038" cy="31353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9270" y="4329181"/>
            <a:ext cx="4507430" cy="44071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lang="en-US" sz="1500" b="1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fr-FR" dirty="0"/>
              <a:t>Clic to change the </a:t>
            </a:r>
            <a:r>
              <a:rPr lang="fr-FR" dirty="0" err="1"/>
              <a:t>subtitle</a:t>
            </a:r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ctrTitle" hasCustomPrompt="1"/>
          </p:nvPr>
        </p:nvSpPr>
        <p:spPr>
          <a:xfrm>
            <a:off x="846138" y="2772697"/>
            <a:ext cx="4507430" cy="1113727"/>
          </a:xfrm>
        </p:spPr>
        <p:txBody>
          <a:bodyPr anchor="b">
            <a:noAutofit/>
          </a:bodyPr>
          <a:lstStyle>
            <a:lvl1pPr algn="l">
              <a:lnSpc>
                <a:spcPts val="3000"/>
              </a:lnSpc>
              <a:defRPr lang="en-US" sz="30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fr-FR" dirty="0"/>
              <a:t>Clic and change the </a:t>
            </a:r>
            <a:r>
              <a:rPr lang="fr-FR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2662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367">
          <p15:clr>
            <a:srgbClr val="FBAE40"/>
          </p15:clr>
        </p15:guide>
        <p15:guide id="2" orient="horz" pos="2744">
          <p15:clr>
            <a:srgbClr val="FBAE40"/>
          </p15:clr>
        </p15:guide>
        <p15:guide id="3" orient="horz" pos="2449" userDrawn="1">
          <p15:clr>
            <a:srgbClr val="FBAE40"/>
          </p15:clr>
        </p15:guide>
        <p15:guide id="4" pos="533" userDrawn="1">
          <p15:clr>
            <a:srgbClr val="FBAE40"/>
          </p15:clr>
        </p15:guide>
        <p15:guide id="5" orient="horz" pos="324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98626" y="733744"/>
            <a:ext cx="9722937" cy="552290"/>
          </a:xfr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ts val="3800"/>
              </a:lnSpc>
              <a:defRPr lang="en-US" sz="4000" kern="12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fr-FR" dirty="0"/>
              <a:t>Clic and change the </a:t>
            </a:r>
            <a:r>
              <a:rPr lang="fr-FR" dirty="0" err="1"/>
              <a:t>text</a:t>
            </a:r>
            <a:endParaRPr lang="en-US" dirty="0"/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0" hasCustomPrompt="1"/>
          </p:nvPr>
        </p:nvSpPr>
        <p:spPr>
          <a:xfrm>
            <a:off x="425614" y="117642"/>
            <a:ext cx="3676651" cy="58896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1800"/>
              </a:lnSpc>
              <a:buNone/>
              <a:defRPr lang="fr-FR" sz="1500" b="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pPr lvl="0"/>
            <a:r>
              <a:rPr lang="fr-FR" dirty="0"/>
              <a:t>Clic and change the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3" name="Espace réservé de l'élément multimédia 2"/>
          <p:cNvSpPr>
            <a:spLocks noGrp="1"/>
          </p:cNvSpPr>
          <p:nvPr>
            <p:ph type="media" sz="quarter" idx="11"/>
          </p:nvPr>
        </p:nvSpPr>
        <p:spPr>
          <a:xfrm>
            <a:off x="544513" y="1838325"/>
            <a:ext cx="7783512" cy="4827588"/>
          </a:xfrm>
        </p:spPr>
        <p:txBody>
          <a:bodyPr/>
          <a:lstStyle/>
          <a:p>
            <a:endParaRPr lang="fr-FR"/>
          </a:p>
        </p:txBody>
      </p:sp>
      <p:cxnSp>
        <p:nvCxnSpPr>
          <p:cNvPr id="8" name="Connecteur droit 7"/>
          <p:cNvCxnSpPr/>
          <p:nvPr userDrawn="1"/>
        </p:nvCxnSpPr>
        <p:spPr>
          <a:xfrm>
            <a:off x="425613" y="1258895"/>
            <a:ext cx="97229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322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texte 13"/>
          <p:cNvSpPr>
            <a:spLocks noGrp="1"/>
          </p:cNvSpPr>
          <p:nvPr>
            <p:ph type="body" sz="quarter" idx="10"/>
          </p:nvPr>
        </p:nvSpPr>
        <p:spPr>
          <a:xfrm>
            <a:off x="425614" y="117642"/>
            <a:ext cx="3676651" cy="58896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1800"/>
              </a:lnSpc>
              <a:buNone/>
              <a:defRPr lang="fr-FR" sz="1500" b="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4" name="Espace réservé pour une image  3"/>
          <p:cNvSpPr>
            <a:spLocks noGrp="1"/>
          </p:cNvSpPr>
          <p:nvPr>
            <p:ph type="pic" sz="quarter" idx="11"/>
          </p:nvPr>
        </p:nvSpPr>
        <p:spPr>
          <a:xfrm>
            <a:off x="544513" y="2212258"/>
            <a:ext cx="9850437" cy="4591767"/>
          </a:xfrm>
        </p:spPr>
        <p:txBody>
          <a:bodyPr/>
          <a:lstStyle/>
          <a:p>
            <a:endParaRPr lang="fr-FR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25613" y="705053"/>
            <a:ext cx="8983858" cy="599193"/>
          </a:xfr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ts val="3800"/>
              </a:lnSpc>
              <a:defRPr lang="en-US" sz="40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fr-FR" dirty="0"/>
              <a:t>Clic and change the </a:t>
            </a:r>
            <a:r>
              <a:rPr lang="fr-FR" dirty="0" err="1"/>
              <a:t>title</a:t>
            </a:r>
            <a:endParaRPr lang="en-US" dirty="0"/>
          </a:p>
        </p:txBody>
      </p:sp>
      <p:cxnSp>
        <p:nvCxnSpPr>
          <p:cNvPr id="11" name="Connecteur droit 10"/>
          <p:cNvCxnSpPr/>
          <p:nvPr userDrawn="1"/>
        </p:nvCxnSpPr>
        <p:spPr>
          <a:xfrm flipV="1">
            <a:off x="414982" y="1294015"/>
            <a:ext cx="985127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3957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25612" y="726315"/>
            <a:ext cx="9969337" cy="633483"/>
          </a:xfr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ts val="3800"/>
              </a:lnSpc>
              <a:defRPr lang="en-US" sz="40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fr-FR" dirty="0"/>
              <a:t>Clic and change the </a:t>
            </a:r>
            <a:r>
              <a:rPr lang="fr-FR" dirty="0" err="1"/>
              <a:t>text</a:t>
            </a:r>
            <a:endParaRPr lang="en-US" dirty="0"/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0" hasCustomPrompt="1"/>
          </p:nvPr>
        </p:nvSpPr>
        <p:spPr>
          <a:xfrm>
            <a:off x="425614" y="117642"/>
            <a:ext cx="3676651" cy="58896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1800"/>
              </a:lnSpc>
              <a:buNone/>
              <a:defRPr lang="fr-FR" sz="1500" b="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pPr lvl="0"/>
            <a:r>
              <a:rPr lang="fr-FR" dirty="0"/>
              <a:t>Clic and change the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4" name="Espace réservé pour une image  3"/>
          <p:cNvSpPr>
            <a:spLocks noGrp="1"/>
          </p:cNvSpPr>
          <p:nvPr>
            <p:ph type="pic" sz="quarter" idx="11"/>
          </p:nvPr>
        </p:nvSpPr>
        <p:spPr>
          <a:xfrm>
            <a:off x="544513" y="2222090"/>
            <a:ext cx="3850505" cy="4483510"/>
          </a:xfrm>
        </p:spPr>
        <p:txBody>
          <a:bodyPr/>
          <a:lstStyle/>
          <a:p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sz="quarter" idx="12"/>
          </p:nvPr>
        </p:nvSpPr>
        <p:spPr>
          <a:xfrm>
            <a:off x="4541838" y="2222090"/>
            <a:ext cx="5853112" cy="4483510"/>
          </a:xfrm>
        </p:spPr>
        <p:txBody>
          <a:bodyPr/>
          <a:lstStyle/>
          <a:p>
            <a:endParaRPr lang="fr-FR"/>
          </a:p>
        </p:txBody>
      </p:sp>
      <p:cxnSp>
        <p:nvCxnSpPr>
          <p:cNvPr id="9" name="Connecteur droit 8"/>
          <p:cNvCxnSpPr/>
          <p:nvPr userDrawn="1"/>
        </p:nvCxnSpPr>
        <p:spPr>
          <a:xfrm>
            <a:off x="425612" y="1350984"/>
            <a:ext cx="9969337" cy="285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429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quement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25613" y="743279"/>
            <a:ext cx="9851274" cy="552290"/>
          </a:xfr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ts val="3800"/>
              </a:lnSpc>
              <a:defRPr lang="en-US" sz="40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fr-FR" dirty="0"/>
              <a:t>Clic and change the </a:t>
            </a:r>
            <a:r>
              <a:rPr lang="fr-FR" dirty="0" err="1"/>
              <a:t>title</a:t>
            </a:r>
            <a:endParaRPr lang="en-US" dirty="0"/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0" hasCustomPrompt="1"/>
          </p:nvPr>
        </p:nvSpPr>
        <p:spPr>
          <a:xfrm>
            <a:off x="425614" y="117642"/>
            <a:ext cx="3676651" cy="58896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1800"/>
              </a:lnSpc>
              <a:buNone/>
              <a:defRPr lang="fr-FR" sz="1500" b="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pPr lvl="0"/>
            <a:r>
              <a:rPr lang="fr-FR" dirty="0"/>
              <a:t>Clic and change the </a:t>
            </a:r>
            <a:r>
              <a:rPr lang="fr-FR" dirty="0" err="1"/>
              <a:t>text</a:t>
            </a:r>
            <a:endParaRPr lang="fr-FR" dirty="0"/>
          </a:p>
        </p:txBody>
      </p:sp>
      <p:cxnSp>
        <p:nvCxnSpPr>
          <p:cNvPr id="14" name="Connecteur droit 13"/>
          <p:cNvCxnSpPr/>
          <p:nvPr userDrawn="1"/>
        </p:nvCxnSpPr>
        <p:spPr>
          <a:xfrm flipV="1">
            <a:off x="425613" y="1295568"/>
            <a:ext cx="985127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9893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quement titre 2 lig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25613" y="706605"/>
            <a:ext cx="9969671" cy="599194"/>
          </a:xfr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ts val="3800"/>
              </a:lnSpc>
              <a:defRPr lang="en-US" sz="40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fr-FR" dirty="0"/>
              <a:t>Clic and change the </a:t>
            </a:r>
            <a:r>
              <a:rPr lang="fr-FR" dirty="0" err="1"/>
              <a:t>title</a:t>
            </a:r>
            <a:endParaRPr lang="en-US" dirty="0"/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0" hasCustomPrompt="1"/>
          </p:nvPr>
        </p:nvSpPr>
        <p:spPr>
          <a:xfrm>
            <a:off x="425614" y="117642"/>
            <a:ext cx="3676651" cy="58896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1800"/>
              </a:lnSpc>
              <a:buNone/>
              <a:defRPr lang="fr-FR" sz="1500" b="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pPr lvl="0"/>
            <a:r>
              <a:rPr lang="fr-FR" dirty="0"/>
              <a:t>Clic and change the </a:t>
            </a:r>
            <a:r>
              <a:rPr lang="fr-FR" dirty="0" err="1"/>
              <a:t>text</a:t>
            </a:r>
            <a:endParaRPr lang="fr-FR" dirty="0"/>
          </a:p>
        </p:txBody>
      </p:sp>
      <p:cxnSp>
        <p:nvCxnSpPr>
          <p:cNvPr id="14" name="Connecteur droit 13"/>
          <p:cNvCxnSpPr/>
          <p:nvPr userDrawn="1"/>
        </p:nvCxnSpPr>
        <p:spPr>
          <a:xfrm flipV="1">
            <a:off x="425612" y="1305800"/>
            <a:ext cx="996967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4492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- sous titre - texte cou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25778" y="738953"/>
            <a:ext cx="9969671" cy="573369"/>
          </a:xfr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ts val="3800"/>
              </a:lnSpc>
              <a:defRPr lang="en-US" sz="40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fr-FR" dirty="0"/>
              <a:t>Clic and change the </a:t>
            </a:r>
            <a:r>
              <a:rPr lang="fr-FR" dirty="0" err="1"/>
              <a:t>text</a:t>
            </a:r>
            <a:endParaRPr lang="en-US" dirty="0"/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0" hasCustomPrompt="1"/>
          </p:nvPr>
        </p:nvSpPr>
        <p:spPr>
          <a:xfrm>
            <a:off x="425614" y="117642"/>
            <a:ext cx="3676651" cy="58896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1800"/>
              </a:lnSpc>
              <a:buNone/>
              <a:defRPr lang="fr-FR" sz="1500" b="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pPr lvl="0"/>
            <a:r>
              <a:rPr lang="fr-FR" dirty="0"/>
              <a:t>Clic and change the </a:t>
            </a:r>
            <a:r>
              <a:rPr lang="fr-FR" dirty="0" err="1"/>
              <a:t>text</a:t>
            </a:r>
            <a:endParaRPr lang="fr-FR" dirty="0"/>
          </a:p>
        </p:txBody>
      </p:sp>
      <p:cxnSp>
        <p:nvCxnSpPr>
          <p:cNvPr id="14" name="Connecteur droit 13"/>
          <p:cNvCxnSpPr/>
          <p:nvPr userDrawn="1"/>
        </p:nvCxnSpPr>
        <p:spPr>
          <a:xfrm>
            <a:off x="471821" y="1309189"/>
            <a:ext cx="9923628" cy="31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texte 16"/>
          <p:cNvSpPr>
            <a:spLocks noGrp="1"/>
          </p:cNvSpPr>
          <p:nvPr>
            <p:ph type="body" sz="quarter" idx="11" hasCustomPrompt="1"/>
          </p:nvPr>
        </p:nvSpPr>
        <p:spPr>
          <a:xfrm>
            <a:off x="425778" y="2371559"/>
            <a:ext cx="3487625" cy="6024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ts val="1800"/>
              </a:lnSpc>
              <a:buNone/>
              <a:defRPr lang="fr-FR" sz="2300" b="0" kern="1200" dirty="0" smtClean="0">
                <a:solidFill>
                  <a:srgbClr val="00ACE9"/>
                </a:solidFill>
                <a:latin typeface="Times" charset="0"/>
                <a:ea typeface="Times" charset="0"/>
                <a:cs typeface="Times" charset="0"/>
              </a:defRPr>
            </a:lvl1pPr>
            <a:lvl2pPr marL="503971" indent="0">
              <a:buNone/>
              <a:defRPr/>
            </a:lvl2pPr>
          </a:lstStyle>
          <a:p>
            <a:pPr lvl="0"/>
            <a:r>
              <a:rPr lang="fr-FR" dirty="0"/>
              <a:t>Change the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13" name="Espace réservé du texte 19"/>
          <p:cNvSpPr>
            <a:spLocks noGrp="1"/>
          </p:cNvSpPr>
          <p:nvPr>
            <p:ph type="body" sz="quarter" idx="12" hasCustomPrompt="1"/>
          </p:nvPr>
        </p:nvSpPr>
        <p:spPr>
          <a:xfrm>
            <a:off x="425614" y="3099882"/>
            <a:ext cx="9897481" cy="3261591"/>
          </a:xfrm>
          <a:prstGeom prst="rect">
            <a:avLst/>
          </a:prstGeom>
        </p:spPr>
        <p:txBody>
          <a:bodyPr numCol="2" spcCol="360000"/>
          <a:lstStyle>
            <a:lvl1pPr>
              <a:defRPr sz="1600"/>
            </a:lvl1pPr>
            <a:lvl2pPr>
              <a:lnSpc>
                <a:spcPts val="2100"/>
              </a:lnSpc>
              <a:defRPr sz="1500"/>
            </a:lvl2pPr>
            <a:lvl3pPr>
              <a:lnSpc>
                <a:spcPts val="2100"/>
              </a:lnSpc>
              <a:defRPr sz="1500"/>
            </a:lvl3pPr>
            <a:lvl4pPr>
              <a:lnSpc>
                <a:spcPts val="2100"/>
              </a:lnSpc>
              <a:defRPr sz="1500"/>
            </a:lvl4pPr>
            <a:lvl5pPr>
              <a:lnSpc>
                <a:spcPts val="2100"/>
              </a:lnSpc>
              <a:defRPr sz="1500"/>
            </a:lvl5pPr>
          </a:lstStyle>
          <a:p>
            <a:pPr lvl="0"/>
            <a:r>
              <a:rPr lang="fr-FR" dirty="0"/>
              <a:t>Change the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41762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et texte cou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0" y="-68579"/>
            <a:ext cx="10691813" cy="2000249"/>
          </a:xfrm>
          <a:prstGeom prst="rect">
            <a:avLst/>
          </a:prstGeom>
          <a:solidFill>
            <a:srgbClr val="00A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A49E66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287" y="352421"/>
            <a:ext cx="10691813" cy="1461188"/>
          </a:xfrm>
        </p:spPr>
        <p:txBody>
          <a:bodyPr anchor="ctr">
            <a:noAutofit/>
          </a:bodyPr>
          <a:lstStyle>
            <a:lvl1pPr marL="0" algn="ctr" defTabSz="914400" rtl="0" eaLnBrk="1" latinLnBrk="0" hangingPunct="1">
              <a:lnSpc>
                <a:spcPts val="3800"/>
              </a:lnSpc>
              <a:defRPr lang="en-US" sz="4000" i="1" kern="1200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fr-FR" dirty="0"/>
              <a:t>« </a:t>
            </a:r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br>
              <a:rPr lang="fr-FR" dirty="0"/>
            </a:br>
            <a:r>
              <a:rPr lang="fr-FR" dirty="0"/>
              <a:t>acta di </a:t>
            </a:r>
            <a:r>
              <a:rPr lang="fr-FR" dirty="0" err="1"/>
              <a:t>dormanet</a:t>
            </a:r>
            <a:r>
              <a:rPr lang="fr-FR" dirty="0"/>
              <a:t> »</a:t>
            </a:r>
            <a:endParaRPr lang="en-US" dirty="0"/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0" hasCustomPrompt="1"/>
          </p:nvPr>
        </p:nvSpPr>
        <p:spPr>
          <a:xfrm>
            <a:off x="425614" y="117642"/>
            <a:ext cx="3676651" cy="58896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1800"/>
              </a:lnSpc>
              <a:buNone/>
              <a:defRPr lang="fr-FR" sz="1500" b="0" kern="1200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pPr lvl="0"/>
            <a:r>
              <a:rPr lang="fr-FR" dirty="0"/>
              <a:t>Change the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20" name="Espace réservé du texte 19"/>
          <p:cNvSpPr>
            <a:spLocks noGrp="1"/>
          </p:cNvSpPr>
          <p:nvPr>
            <p:ph type="body" sz="quarter" idx="12" hasCustomPrompt="1"/>
          </p:nvPr>
        </p:nvSpPr>
        <p:spPr>
          <a:xfrm>
            <a:off x="293799" y="2952828"/>
            <a:ext cx="9869488" cy="2066211"/>
          </a:xfrm>
          <a:prstGeom prst="rect">
            <a:avLst/>
          </a:prstGeom>
        </p:spPr>
        <p:txBody>
          <a:bodyPr numCol="2" spcCol="360000"/>
          <a:lstStyle>
            <a:lvl1pPr>
              <a:defRPr sz="1600"/>
            </a:lvl1pPr>
            <a:lvl2pPr>
              <a:lnSpc>
                <a:spcPts val="2100"/>
              </a:lnSpc>
              <a:defRPr sz="1500"/>
            </a:lvl2pPr>
            <a:lvl3pPr>
              <a:lnSpc>
                <a:spcPts val="2100"/>
              </a:lnSpc>
              <a:defRPr sz="1500"/>
            </a:lvl3pPr>
            <a:lvl4pPr>
              <a:lnSpc>
                <a:spcPts val="2100"/>
              </a:lnSpc>
              <a:defRPr sz="1500"/>
            </a:lvl4pPr>
            <a:lvl5pPr>
              <a:lnSpc>
                <a:spcPts val="2100"/>
              </a:lnSpc>
              <a:defRPr sz="1500"/>
            </a:lvl5pPr>
          </a:lstStyle>
          <a:p>
            <a:pPr lvl="0"/>
            <a:r>
              <a:rPr lang="fr-FR" dirty="0"/>
              <a:t>Change the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26" name="Espace réservé du texte 25"/>
          <p:cNvSpPr>
            <a:spLocks noGrp="1"/>
          </p:cNvSpPr>
          <p:nvPr>
            <p:ph type="body" sz="quarter" idx="13" hasCustomPrompt="1"/>
          </p:nvPr>
        </p:nvSpPr>
        <p:spPr>
          <a:xfrm>
            <a:off x="293799" y="2201803"/>
            <a:ext cx="9869488" cy="566737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ts val="1800"/>
              </a:lnSpc>
              <a:defRPr lang="fr-FR" sz="2300" b="0" kern="1200" dirty="0" smtClean="0">
                <a:solidFill>
                  <a:srgbClr val="00ACE9"/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pPr lvl="0"/>
            <a:r>
              <a:rPr lang="fr-FR" dirty="0"/>
              <a:t>Change the </a:t>
            </a:r>
            <a:r>
              <a:rPr lang="fr-FR" dirty="0" err="1"/>
              <a:t>text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90887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- sous titre - texte coura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25614" y="840987"/>
            <a:ext cx="4303702" cy="1239273"/>
          </a:xfr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ts val="3800"/>
              </a:lnSpc>
              <a:defRPr lang="en-US" sz="40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fr-FR" dirty="0"/>
              <a:t>Clic and change the </a:t>
            </a:r>
            <a:r>
              <a:rPr lang="fr-FR" dirty="0" err="1"/>
              <a:t>title</a:t>
            </a:r>
            <a:endParaRPr lang="en-US" dirty="0"/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0" hasCustomPrompt="1"/>
          </p:nvPr>
        </p:nvSpPr>
        <p:spPr>
          <a:xfrm>
            <a:off x="425614" y="117642"/>
            <a:ext cx="3676651" cy="58896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1800"/>
              </a:lnSpc>
              <a:buNone/>
              <a:defRPr lang="fr-FR" sz="1500" b="0" kern="1200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pPr lvl="0"/>
            <a:r>
              <a:rPr lang="fr-FR" dirty="0"/>
              <a:t>Clic and change the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18" name="Espace réservé du texte 16"/>
          <p:cNvSpPr>
            <a:spLocks noGrp="1"/>
          </p:cNvSpPr>
          <p:nvPr>
            <p:ph type="body" sz="quarter" idx="11" hasCustomPrompt="1"/>
          </p:nvPr>
        </p:nvSpPr>
        <p:spPr>
          <a:xfrm>
            <a:off x="425614" y="2319175"/>
            <a:ext cx="4303702" cy="14441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fr-FR" sz="2300" b="0" kern="1200" dirty="0" smtClean="0">
                <a:solidFill>
                  <a:srgbClr val="00ACE9"/>
                </a:solidFill>
                <a:latin typeface="Times" charset="0"/>
                <a:ea typeface="Times" charset="0"/>
                <a:cs typeface="Times" charset="0"/>
              </a:defRPr>
            </a:lvl1pPr>
            <a:lvl2pPr marL="503971" indent="0">
              <a:buNone/>
              <a:defRPr/>
            </a:lvl2pPr>
          </a:lstStyle>
          <a:p>
            <a:pPr lvl="0"/>
            <a:r>
              <a:rPr lang="fr-FR" dirty="0"/>
              <a:t>Clic and change the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20" name="Espace réservé du texte 19"/>
          <p:cNvSpPr>
            <a:spLocks noGrp="1"/>
          </p:cNvSpPr>
          <p:nvPr>
            <p:ph type="body" sz="quarter" idx="12" hasCustomPrompt="1"/>
          </p:nvPr>
        </p:nvSpPr>
        <p:spPr>
          <a:xfrm>
            <a:off x="5258757" y="874059"/>
            <a:ext cx="5036180" cy="5939491"/>
          </a:xfrm>
          <a:prstGeom prst="rect">
            <a:avLst/>
          </a:prstGeom>
        </p:spPr>
        <p:txBody>
          <a:bodyPr numCol="1" spcCol="360000"/>
          <a:lstStyle>
            <a:lvl1pPr>
              <a:defRPr sz="1600"/>
            </a:lvl1pPr>
            <a:lvl2pPr>
              <a:lnSpc>
                <a:spcPts val="2100"/>
              </a:lnSpc>
              <a:defRPr sz="1500"/>
            </a:lvl2pPr>
            <a:lvl3pPr>
              <a:lnSpc>
                <a:spcPts val="2100"/>
              </a:lnSpc>
              <a:defRPr sz="1500"/>
            </a:lvl3pPr>
            <a:lvl4pPr>
              <a:lnSpc>
                <a:spcPts val="2100"/>
              </a:lnSpc>
              <a:defRPr sz="1500"/>
            </a:lvl4pPr>
            <a:lvl5pPr>
              <a:lnSpc>
                <a:spcPts val="2100"/>
              </a:lnSpc>
              <a:defRPr sz="1500"/>
            </a:lvl5pPr>
          </a:lstStyle>
          <a:p>
            <a:pPr lvl="0"/>
            <a:r>
              <a:rPr lang="fr-FR" dirty="0"/>
              <a:t>Change the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cxnSp>
        <p:nvCxnSpPr>
          <p:cNvPr id="9" name="Connecteur droit 8"/>
          <p:cNvCxnSpPr/>
          <p:nvPr userDrawn="1"/>
        </p:nvCxnSpPr>
        <p:spPr>
          <a:xfrm flipV="1">
            <a:off x="425614" y="2080260"/>
            <a:ext cx="4268623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3363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- sous titre - texte courant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25614" y="706605"/>
            <a:ext cx="9852704" cy="616087"/>
          </a:xfr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ts val="3800"/>
              </a:lnSpc>
              <a:defRPr lang="en-US" sz="40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fr-FR" dirty="0"/>
              <a:t>Clic and change the </a:t>
            </a:r>
            <a:r>
              <a:rPr lang="fr-FR" dirty="0" err="1"/>
              <a:t>title</a:t>
            </a:r>
            <a:endParaRPr lang="en-US" dirty="0"/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0" hasCustomPrompt="1"/>
          </p:nvPr>
        </p:nvSpPr>
        <p:spPr>
          <a:xfrm>
            <a:off x="425614" y="117642"/>
            <a:ext cx="3676651" cy="58896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1800"/>
              </a:lnSpc>
              <a:buNone/>
              <a:defRPr lang="fr-FR" sz="1500" b="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pPr lvl="0"/>
            <a:r>
              <a:rPr lang="fr-FR" dirty="0"/>
              <a:t>Clic and change the </a:t>
            </a:r>
            <a:r>
              <a:rPr lang="fr-FR" dirty="0" err="1"/>
              <a:t>text</a:t>
            </a:r>
            <a:endParaRPr lang="fr-FR" dirty="0"/>
          </a:p>
        </p:txBody>
      </p:sp>
      <p:cxnSp>
        <p:nvCxnSpPr>
          <p:cNvPr id="9" name="Connecteur droit 8"/>
          <p:cNvCxnSpPr/>
          <p:nvPr userDrawn="1"/>
        </p:nvCxnSpPr>
        <p:spPr>
          <a:xfrm>
            <a:off x="425614" y="1322692"/>
            <a:ext cx="97229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texte 19"/>
          <p:cNvSpPr>
            <a:spLocks noGrp="1"/>
          </p:cNvSpPr>
          <p:nvPr>
            <p:ph type="body" sz="quarter" idx="12" hasCustomPrompt="1"/>
          </p:nvPr>
        </p:nvSpPr>
        <p:spPr>
          <a:xfrm>
            <a:off x="458234" y="1463040"/>
            <a:ext cx="9820084" cy="5491099"/>
          </a:xfrm>
          <a:prstGeom prst="rect">
            <a:avLst/>
          </a:prstGeom>
        </p:spPr>
        <p:txBody>
          <a:bodyPr numCol="1" spcCol="360000"/>
          <a:lstStyle>
            <a:lvl1pPr>
              <a:defRPr sz="1600"/>
            </a:lvl1pPr>
            <a:lvl2pPr>
              <a:lnSpc>
                <a:spcPts val="2100"/>
              </a:lnSpc>
              <a:defRPr sz="1500"/>
            </a:lvl2pPr>
            <a:lvl3pPr>
              <a:lnSpc>
                <a:spcPts val="2100"/>
              </a:lnSpc>
              <a:defRPr sz="1500"/>
            </a:lvl3pPr>
            <a:lvl4pPr>
              <a:lnSpc>
                <a:spcPts val="2100"/>
              </a:lnSpc>
              <a:defRPr sz="1500"/>
            </a:lvl4pPr>
            <a:lvl5pPr>
              <a:lnSpc>
                <a:spcPts val="2100"/>
              </a:lnSpc>
              <a:defRPr sz="1500"/>
            </a:lvl5pPr>
          </a:lstStyle>
          <a:p>
            <a:pPr lvl="0"/>
            <a:r>
              <a:rPr lang="fr-FR" dirty="0"/>
              <a:t>Change the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52932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25614" y="781991"/>
            <a:ext cx="9259160" cy="604355"/>
          </a:xfr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ts val="3800"/>
              </a:lnSpc>
              <a:defRPr lang="en-US" sz="40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fr-FR" dirty="0"/>
              <a:t>Clic and change the </a:t>
            </a:r>
            <a:r>
              <a:rPr lang="fr-FR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167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chapitr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3"/>
          </p:nvPr>
        </p:nvSpPr>
        <p:spPr>
          <a:xfrm>
            <a:off x="0" y="1258888"/>
            <a:ext cx="10691813" cy="630078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20" name="Espace réservé du texte 18"/>
          <p:cNvSpPr>
            <a:spLocks noGrp="1"/>
          </p:cNvSpPr>
          <p:nvPr>
            <p:ph type="body" sz="quarter" idx="14"/>
          </p:nvPr>
        </p:nvSpPr>
        <p:spPr>
          <a:xfrm>
            <a:off x="0" y="2493647"/>
            <a:ext cx="7712075" cy="3135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fr-FR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2493647"/>
            <a:ext cx="7712765" cy="3135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86754" y="309504"/>
            <a:ext cx="1783080" cy="59436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9270" y="4363370"/>
            <a:ext cx="6309416" cy="4407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lang="en-US" sz="1500" b="1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fr-FR" dirty="0"/>
              <a:t>Clic to change the </a:t>
            </a:r>
            <a:r>
              <a:rPr lang="fr-FR" dirty="0" err="1"/>
              <a:t>subtitle</a:t>
            </a:r>
            <a:endParaRPr lang="en-US" dirty="0"/>
          </a:p>
        </p:txBody>
      </p:sp>
      <p:sp>
        <p:nvSpPr>
          <p:cNvPr id="22" name="Espace réservé du texte 21"/>
          <p:cNvSpPr>
            <a:spLocks noGrp="1"/>
          </p:cNvSpPr>
          <p:nvPr>
            <p:ph type="body" sz="quarter" idx="15" hasCustomPrompt="1"/>
          </p:nvPr>
        </p:nvSpPr>
        <p:spPr>
          <a:xfrm>
            <a:off x="839270" y="5168900"/>
            <a:ext cx="1903412" cy="307975"/>
          </a:xfrm>
          <a:prstGeom prst="rect">
            <a:avLst/>
          </a:prstGeom>
        </p:spPr>
        <p:txBody>
          <a:bodyPr>
            <a:noAutofit/>
          </a:bodyPr>
          <a:lstStyle>
            <a:lvl1pPr marL="176213" indent="-176213" algn="l" defTabSz="914400" rtl="0" eaLnBrk="1" latinLnBrk="0" hangingPunct="1">
              <a:buFont typeface="Symbol" pitchFamily="18" charset="2"/>
              <a:buChar char="·"/>
              <a:defRPr lang="fr-FR" sz="1800" b="0" kern="1200" dirty="0" smtClean="0">
                <a:solidFill>
                  <a:srgbClr val="00ACE9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0" indent="-457200" algn="l" defTabSz="914400" rtl="0" eaLnBrk="1" latinLnBrk="0" hangingPunct="1">
              <a:buFont typeface="Symbol" pitchFamily="18" charset="2"/>
              <a:buChar char="·"/>
              <a:defRPr lang="fr-FR" sz="1400" kern="1200" dirty="0" smtClean="0">
                <a:solidFill>
                  <a:srgbClr val="00ACE9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0" indent="-342900" algn="l" defTabSz="914400" rtl="0" eaLnBrk="1" latinLnBrk="0" hangingPunct="1">
              <a:buFont typeface="Symbol" pitchFamily="18" charset="2"/>
              <a:buChar char="·"/>
              <a:defRPr lang="fr-FR" sz="1400" kern="1200" dirty="0" smtClean="0">
                <a:solidFill>
                  <a:srgbClr val="00ACE9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0" indent="-342900" algn="l" defTabSz="914400" rtl="0" eaLnBrk="1" latinLnBrk="0" hangingPunct="1">
              <a:buFont typeface="Symbol" pitchFamily="18" charset="2"/>
              <a:buChar char="·"/>
              <a:defRPr lang="fr-FR" sz="1400" kern="1200" dirty="0" smtClean="0">
                <a:solidFill>
                  <a:srgbClr val="00ACE9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0" indent="-342900" algn="l" defTabSz="914400" rtl="0" eaLnBrk="1" latinLnBrk="0" hangingPunct="1">
              <a:buFont typeface="Symbol" pitchFamily="18" charset="2"/>
              <a:buChar char="·"/>
              <a:defRPr lang="fr-FR" sz="1400" kern="1200" dirty="0">
                <a:solidFill>
                  <a:srgbClr val="00ACE9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24" name="Title 1"/>
          <p:cNvSpPr>
            <a:spLocks noGrp="1"/>
          </p:cNvSpPr>
          <p:nvPr>
            <p:ph type="ctrTitle" hasCustomPrompt="1"/>
          </p:nvPr>
        </p:nvSpPr>
        <p:spPr>
          <a:xfrm>
            <a:off x="839270" y="2641390"/>
            <a:ext cx="6310880" cy="1461097"/>
          </a:xfrm>
        </p:spPr>
        <p:txBody>
          <a:bodyPr anchor="b">
            <a:noAutofit/>
          </a:bodyPr>
          <a:lstStyle>
            <a:lvl1pPr algn="l">
              <a:lnSpc>
                <a:spcPts val="3000"/>
              </a:lnSpc>
              <a:defRPr lang="en-US" sz="3000" kern="12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fr-FR" dirty="0"/>
              <a:t>Clic to change the </a:t>
            </a:r>
            <a:r>
              <a:rPr lang="fr-FR" dirty="0" err="1"/>
              <a:t>title</a:t>
            </a:r>
            <a:endParaRPr lang="en-US" dirty="0"/>
          </a:p>
        </p:txBody>
      </p:sp>
      <p:sp>
        <p:nvSpPr>
          <p:cNvPr id="27" name="Espace réservé du texte 26"/>
          <p:cNvSpPr>
            <a:spLocks noGrp="1"/>
          </p:cNvSpPr>
          <p:nvPr>
            <p:ph type="body" sz="quarter" idx="16" hasCustomPrompt="1"/>
          </p:nvPr>
        </p:nvSpPr>
        <p:spPr>
          <a:xfrm>
            <a:off x="3294063" y="5159068"/>
            <a:ext cx="2051050" cy="307975"/>
          </a:xfrm>
          <a:prstGeom prst="rect">
            <a:avLst/>
          </a:prstGeom>
        </p:spPr>
        <p:txBody>
          <a:bodyPr>
            <a:noAutofit/>
          </a:bodyPr>
          <a:lstStyle>
            <a:lvl1pPr marL="251986" indent="-251986">
              <a:defRPr lang="fr-FR" sz="1800" b="0" kern="1200" dirty="0" smtClean="0">
                <a:solidFill>
                  <a:srgbClr val="00ACE9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pPr marL="176213" lvl="0" indent="-176213" algn="l" defTabSz="914400" rtl="0" eaLnBrk="1" latinLnBrk="0" hangingPunct="1">
              <a:lnSpc>
                <a:spcPct val="90000"/>
              </a:lnSpc>
              <a:spcBef>
                <a:spcPts val="1102"/>
              </a:spcBef>
              <a:buFont typeface="Symbol" pitchFamily="18" charset="2"/>
              <a:buChar char="·"/>
            </a:pPr>
            <a:r>
              <a:rPr lang="fr-FR" dirty="0" err="1"/>
              <a:t>text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64857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367" userDrawn="1">
          <p15:clr>
            <a:srgbClr val="FBAE40"/>
          </p15:clr>
        </p15:guide>
        <p15:guide id="2" orient="horz" pos="2744" userDrawn="1">
          <p15:clr>
            <a:srgbClr val="FBAE40"/>
          </p15:clr>
        </p15:guide>
        <p15:guide id="3" orient="horz" pos="2585" userDrawn="1">
          <p15:clr>
            <a:srgbClr val="FBAE40"/>
          </p15:clr>
        </p15:guide>
        <p15:guide id="4" pos="2075" userDrawn="1">
          <p15:clr>
            <a:srgbClr val="FBAE40"/>
          </p15:clr>
        </p15:guide>
        <p15:guide id="5" orient="horz" pos="3243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re chapitr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3"/>
          </p:nvPr>
        </p:nvSpPr>
        <p:spPr>
          <a:xfrm>
            <a:off x="0" y="1258888"/>
            <a:ext cx="10691813" cy="630078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20" name="Espace réservé du texte 18"/>
          <p:cNvSpPr>
            <a:spLocks noGrp="1"/>
          </p:cNvSpPr>
          <p:nvPr>
            <p:ph type="body" sz="quarter" idx="14"/>
          </p:nvPr>
        </p:nvSpPr>
        <p:spPr>
          <a:xfrm>
            <a:off x="0" y="2493647"/>
            <a:ext cx="7712075" cy="3135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fr-FR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2493647"/>
            <a:ext cx="7712765" cy="3135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20652" y="309504"/>
            <a:ext cx="1783080" cy="59436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9270" y="4363370"/>
            <a:ext cx="6309416" cy="4407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lang="en-US" sz="1500" b="1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fr-FR" dirty="0"/>
              <a:t>Cliquez pour modifier le style des sous-titres du masque</a:t>
            </a:r>
          </a:p>
          <a:p>
            <a:endParaRPr lang="en-US" dirty="0"/>
          </a:p>
        </p:txBody>
      </p:sp>
      <p:sp>
        <p:nvSpPr>
          <p:cNvPr id="22" name="Espace réservé du texte 21"/>
          <p:cNvSpPr>
            <a:spLocks noGrp="1"/>
          </p:cNvSpPr>
          <p:nvPr>
            <p:ph type="body" sz="quarter" idx="15"/>
          </p:nvPr>
        </p:nvSpPr>
        <p:spPr>
          <a:xfrm>
            <a:off x="839270" y="5168900"/>
            <a:ext cx="1903412" cy="307975"/>
          </a:xfrm>
          <a:prstGeom prst="rect">
            <a:avLst/>
          </a:prstGeom>
        </p:spPr>
        <p:txBody>
          <a:bodyPr>
            <a:noAutofit/>
          </a:bodyPr>
          <a:lstStyle>
            <a:lvl1pPr marL="176213" indent="-176213" algn="l" defTabSz="914400" rtl="0" eaLnBrk="1" latinLnBrk="0" hangingPunct="1">
              <a:buFont typeface="Symbol" pitchFamily="18" charset="2"/>
              <a:buChar char="·"/>
              <a:defRPr lang="fr-FR" sz="2300" b="0" kern="1200" dirty="0" smtClean="0">
                <a:solidFill>
                  <a:srgbClr val="00ACE9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0" indent="-457200" algn="l" defTabSz="914400" rtl="0" eaLnBrk="1" latinLnBrk="0" hangingPunct="1">
              <a:buFont typeface="Symbol" pitchFamily="18" charset="2"/>
              <a:buChar char="·"/>
              <a:defRPr lang="fr-FR" sz="1400" kern="1200" dirty="0" smtClean="0">
                <a:solidFill>
                  <a:srgbClr val="00ACE9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0" indent="-342900" algn="l" defTabSz="914400" rtl="0" eaLnBrk="1" latinLnBrk="0" hangingPunct="1">
              <a:buFont typeface="Symbol" pitchFamily="18" charset="2"/>
              <a:buChar char="·"/>
              <a:defRPr lang="fr-FR" sz="1400" kern="1200" dirty="0" smtClean="0">
                <a:solidFill>
                  <a:srgbClr val="00ACE9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0" indent="-342900" algn="l" defTabSz="914400" rtl="0" eaLnBrk="1" latinLnBrk="0" hangingPunct="1">
              <a:buFont typeface="Symbol" pitchFamily="18" charset="2"/>
              <a:buChar char="·"/>
              <a:defRPr lang="fr-FR" sz="1400" kern="1200" dirty="0" smtClean="0">
                <a:solidFill>
                  <a:srgbClr val="00ACE9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0" indent="-342900" algn="l" defTabSz="914400" rtl="0" eaLnBrk="1" latinLnBrk="0" hangingPunct="1">
              <a:buFont typeface="Symbol" pitchFamily="18" charset="2"/>
              <a:buChar char="·"/>
              <a:defRPr lang="fr-FR" sz="1400" kern="1200" dirty="0">
                <a:solidFill>
                  <a:srgbClr val="00ACE9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24" name="Title 1"/>
          <p:cNvSpPr>
            <a:spLocks noGrp="1"/>
          </p:cNvSpPr>
          <p:nvPr>
            <p:ph type="ctrTitle"/>
          </p:nvPr>
        </p:nvSpPr>
        <p:spPr>
          <a:xfrm>
            <a:off x="839270" y="2641390"/>
            <a:ext cx="6310880" cy="1461097"/>
          </a:xfrm>
        </p:spPr>
        <p:txBody>
          <a:bodyPr anchor="b">
            <a:noAutofit/>
          </a:bodyPr>
          <a:lstStyle>
            <a:lvl1pPr algn="l">
              <a:lnSpc>
                <a:spcPts val="3000"/>
              </a:lnSpc>
              <a:defRPr lang="en-US" sz="30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fr-FR" dirty="0"/>
              <a:t>Cliquez et modifiez le titre</a:t>
            </a:r>
            <a:endParaRPr lang="en-US" dirty="0"/>
          </a:p>
        </p:txBody>
      </p:sp>
      <p:sp>
        <p:nvSpPr>
          <p:cNvPr id="27" name="Espace réservé du texte 26"/>
          <p:cNvSpPr>
            <a:spLocks noGrp="1"/>
          </p:cNvSpPr>
          <p:nvPr>
            <p:ph type="body" sz="quarter" idx="16"/>
          </p:nvPr>
        </p:nvSpPr>
        <p:spPr>
          <a:xfrm>
            <a:off x="3294063" y="5159068"/>
            <a:ext cx="2051050" cy="307975"/>
          </a:xfrm>
          <a:prstGeom prst="rect">
            <a:avLst/>
          </a:prstGeom>
        </p:spPr>
        <p:txBody>
          <a:bodyPr>
            <a:noAutofit/>
          </a:bodyPr>
          <a:lstStyle>
            <a:lvl1pPr marL="251986" indent="-251986">
              <a:defRPr lang="fr-FR" sz="2300" b="0" kern="1200" dirty="0" smtClean="0">
                <a:solidFill>
                  <a:srgbClr val="00ACE9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pPr marL="176213" lvl="0" indent="-176213" algn="l" defTabSz="914400" rtl="0" eaLnBrk="1" latinLnBrk="0" hangingPunct="1">
              <a:lnSpc>
                <a:spcPct val="90000"/>
              </a:lnSpc>
              <a:spcBef>
                <a:spcPts val="1102"/>
              </a:spcBef>
              <a:buFont typeface="Symbol" pitchFamily="18" charset="2"/>
              <a:buChar char="·"/>
            </a:pPr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6482866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367">
          <p15:clr>
            <a:srgbClr val="FBAE40"/>
          </p15:clr>
        </p15:guide>
        <p15:guide id="2" orient="horz" pos="2744">
          <p15:clr>
            <a:srgbClr val="FBAE40"/>
          </p15:clr>
        </p15:guide>
        <p15:guide id="3" orient="horz" pos="2585">
          <p15:clr>
            <a:srgbClr val="FBAE40"/>
          </p15:clr>
        </p15:guide>
        <p15:guide id="4" pos="2075">
          <p15:clr>
            <a:srgbClr val="FBAE40"/>
          </p15:clr>
        </p15:guide>
        <p15:guide id="5" orient="horz" pos="324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chapitr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0691813" cy="755967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20" name="Espace réservé du texte 18"/>
          <p:cNvSpPr>
            <a:spLocks noGrp="1"/>
          </p:cNvSpPr>
          <p:nvPr>
            <p:ph type="body" sz="quarter" idx="14"/>
          </p:nvPr>
        </p:nvSpPr>
        <p:spPr>
          <a:xfrm>
            <a:off x="0" y="2493647"/>
            <a:ext cx="7712075" cy="3135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fr-FR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2493647"/>
            <a:ext cx="7712765" cy="3135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86754" y="309504"/>
            <a:ext cx="1783080" cy="59436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9270" y="4329181"/>
            <a:ext cx="4507430" cy="44071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lang="en-US" sz="1500" b="1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fr-FR" dirty="0"/>
              <a:t>Clic to change the </a:t>
            </a:r>
            <a:r>
              <a:rPr lang="fr-FR" dirty="0" err="1"/>
              <a:t>subtitle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846138" y="2772697"/>
            <a:ext cx="4507430" cy="1113727"/>
          </a:xfrm>
        </p:spPr>
        <p:txBody>
          <a:bodyPr anchor="b">
            <a:noAutofit/>
          </a:bodyPr>
          <a:lstStyle>
            <a:lvl1pPr algn="l">
              <a:lnSpc>
                <a:spcPts val="3000"/>
              </a:lnSpc>
              <a:defRPr lang="en-US" sz="30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fr-FR" dirty="0"/>
              <a:t>Clic to change the </a:t>
            </a:r>
            <a:r>
              <a:rPr lang="fr-FR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288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367">
          <p15:clr>
            <a:srgbClr val="FBAE40"/>
          </p15:clr>
        </p15:guide>
        <p15:guide id="2" orient="horz" pos="2744">
          <p15:clr>
            <a:srgbClr val="FBAE40"/>
          </p15:clr>
        </p15:guide>
        <p15:guide id="3" orient="horz" pos="2585">
          <p15:clr>
            <a:srgbClr val="FBAE40"/>
          </p15:clr>
        </p15:guide>
        <p15:guide id="4" pos="2075">
          <p15:clr>
            <a:srgbClr val="FBAE40"/>
          </p15:clr>
        </p15:guide>
        <p15:guide id="5" orient="horz" pos="324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bandeau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3"/>
          </p:nvPr>
        </p:nvSpPr>
        <p:spPr>
          <a:xfrm>
            <a:off x="793" y="2470484"/>
            <a:ext cx="10691813" cy="4117641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9270" y="1684294"/>
            <a:ext cx="4507430" cy="44071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lang="en-US" sz="1500" b="1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fr-FR" dirty="0"/>
              <a:t>Clic to change the </a:t>
            </a:r>
            <a:r>
              <a:rPr lang="fr-FR" dirty="0" err="1"/>
              <a:t>subtitle</a:t>
            </a:r>
            <a:endParaRPr lang="en-US" dirty="0"/>
          </a:p>
        </p:txBody>
      </p:sp>
      <p:cxnSp>
        <p:nvCxnSpPr>
          <p:cNvPr id="9" name="Connecteur droit 8"/>
          <p:cNvCxnSpPr/>
          <p:nvPr userDrawn="1"/>
        </p:nvCxnSpPr>
        <p:spPr>
          <a:xfrm>
            <a:off x="947422" y="1249056"/>
            <a:ext cx="43520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866509" y="135329"/>
            <a:ext cx="4507430" cy="1113727"/>
          </a:xfrm>
        </p:spPr>
        <p:txBody>
          <a:bodyPr anchor="b">
            <a:noAutofit/>
          </a:bodyPr>
          <a:lstStyle>
            <a:lvl1pPr algn="l">
              <a:lnSpc>
                <a:spcPts val="3000"/>
              </a:lnSpc>
              <a:defRPr lang="en-US" sz="30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fr-FR" dirty="0"/>
              <a:t>Clic to change the </a:t>
            </a:r>
            <a:r>
              <a:rPr lang="fr-FR" dirty="0" err="1"/>
              <a:t>title</a:t>
            </a:r>
            <a:endParaRPr lang="en-US" dirty="0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52856" y="298487"/>
            <a:ext cx="1783080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167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367">
          <p15:clr>
            <a:srgbClr val="FBAE40"/>
          </p15:clr>
        </p15:guide>
        <p15:guide id="2" orient="horz" pos="2744">
          <p15:clr>
            <a:srgbClr val="FBAE40"/>
          </p15:clr>
        </p15:guide>
        <p15:guide id="3" orient="horz" pos="2449">
          <p15:clr>
            <a:srgbClr val="FBAE40"/>
          </p15:clr>
        </p15:guide>
        <p15:guide id="4" pos="533">
          <p15:clr>
            <a:srgbClr val="FBAE40"/>
          </p15:clr>
        </p15:guide>
        <p15:guide id="5" orient="horz" pos="324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coura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25450" y="560069"/>
            <a:ext cx="9869324" cy="665123"/>
          </a:xfr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ts val="3800"/>
              </a:lnSpc>
              <a:defRPr lang="en-US" sz="40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fr-FR" dirty="0"/>
              <a:t>Clic to change the </a:t>
            </a:r>
            <a:r>
              <a:rPr lang="fr-FR" dirty="0" err="1"/>
              <a:t>title</a:t>
            </a:r>
            <a:endParaRPr lang="en-US" dirty="0"/>
          </a:p>
        </p:txBody>
      </p:sp>
      <p:sp>
        <p:nvSpPr>
          <p:cNvPr id="20" name="Espace réservé du texte 19"/>
          <p:cNvSpPr>
            <a:spLocks noGrp="1"/>
          </p:cNvSpPr>
          <p:nvPr>
            <p:ph type="body" sz="quarter" idx="12" hasCustomPrompt="1"/>
          </p:nvPr>
        </p:nvSpPr>
        <p:spPr>
          <a:xfrm>
            <a:off x="425450" y="1700981"/>
            <a:ext cx="9869488" cy="5112569"/>
          </a:xfrm>
          <a:prstGeom prst="rect">
            <a:avLst/>
          </a:prstGeom>
        </p:spPr>
        <p:txBody>
          <a:bodyPr numCol="1" spcCol="360000"/>
          <a:lstStyle>
            <a:lvl1pPr>
              <a:defRPr sz="1600"/>
            </a:lvl1pPr>
            <a:lvl2pPr>
              <a:lnSpc>
                <a:spcPts val="2100"/>
              </a:lnSpc>
              <a:defRPr sz="1500"/>
            </a:lvl2pPr>
            <a:lvl3pPr>
              <a:lnSpc>
                <a:spcPts val="2100"/>
              </a:lnSpc>
              <a:defRPr sz="1500"/>
            </a:lvl3pPr>
            <a:lvl4pPr>
              <a:lnSpc>
                <a:spcPts val="2100"/>
              </a:lnSpc>
              <a:defRPr sz="1500"/>
            </a:lvl4pPr>
            <a:lvl5pPr>
              <a:lnSpc>
                <a:spcPts val="2100"/>
              </a:lnSpc>
              <a:defRPr sz="1500" baseline="0"/>
            </a:lvl5pPr>
          </a:lstStyle>
          <a:p>
            <a:pPr lvl="0"/>
            <a:r>
              <a:rPr lang="fr-FR" dirty="0"/>
              <a:t>Change the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cxnSp>
        <p:nvCxnSpPr>
          <p:cNvPr id="5" name="Connecteur droit 4"/>
          <p:cNvCxnSpPr/>
          <p:nvPr userDrawn="1"/>
        </p:nvCxnSpPr>
        <p:spPr>
          <a:xfrm>
            <a:off x="509285" y="1253949"/>
            <a:ext cx="97229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54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- sous titre - texte coura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25613" y="840987"/>
            <a:ext cx="9817269" cy="666578"/>
          </a:xfr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ts val="3800"/>
              </a:lnSpc>
              <a:defRPr lang="en-US" sz="40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fr-FR" dirty="0"/>
              <a:t>Clic and change the </a:t>
            </a:r>
            <a:r>
              <a:rPr lang="fr-FR" dirty="0" err="1"/>
              <a:t>title</a:t>
            </a:r>
            <a:endParaRPr lang="en-US" dirty="0"/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0" hasCustomPrompt="1"/>
          </p:nvPr>
        </p:nvSpPr>
        <p:spPr>
          <a:xfrm>
            <a:off x="425614" y="117642"/>
            <a:ext cx="3676651" cy="58896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1800"/>
              </a:lnSpc>
              <a:buNone/>
              <a:defRPr lang="fr-FR" sz="1500" b="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pPr lvl="0"/>
            <a:r>
              <a:rPr lang="fr-FR" dirty="0"/>
              <a:t>Clic and change the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18" name="Espace réservé du texte 16"/>
          <p:cNvSpPr>
            <a:spLocks noGrp="1"/>
          </p:cNvSpPr>
          <p:nvPr>
            <p:ph type="body" sz="quarter" idx="11" hasCustomPrompt="1"/>
          </p:nvPr>
        </p:nvSpPr>
        <p:spPr>
          <a:xfrm>
            <a:off x="425614" y="1754488"/>
            <a:ext cx="8961438" cy="5540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ts val="1800"/>
              </a:lnSpc>
              <a:buNone/>
              <a:defRPr lang="fr-FR" sz="2300" b="0" kern="1200" dirty="0" smtClean="0">
                <a:solidFill>
                  <a:srgbClr val="00ACE9"/>
                </a:solidFill>
                <a:latin typeface="Times" charset="0"/>
                <a:ea typeface="Times" charset="0"/>
                <a:cs typeface="Times" charset="0"/>
              </a:defRPr>
            </a:lvl1pPr>
            <a:lvl2pPr marL="503971" indent="0">
              <a:buNone/>
              <a:defRPr/>
            </a:lvl2pPr>
          </a:lstStyle>
          <a:p>
            <a:pPr lvl="0"/>
            <a:r>
              <a:rPr lang="fr-FR" dirty="0"/>
              <a:t>Change the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20" name="Espace réservé du texte 19"/>
          <p:cNvSpPr>
            <a:spLocks noGrp="1"/>
          </p:cNvSpPr>
          <p:nvPr>
            <p:ph type="body" sz="quarter" idx="12" hasCustomPrompt="1"/>
          </p:nvPr>
        </p:nvSpPr>
        <p:spPr>
          <a:xfrm>
            <a:off x="425450" y="3441700"/>
            <a:ext cx="9869488" cy="3371850"/>
          </a:xfrm>
          <a:prstGeom prst="rect">
            <a:avLst/>
          </a:prstGeom>
        </p:spPr>
        <p:txBody>
          <a:bodyPr numCol="2" spcCol="360000"/>
          <a:lstStyle>
            <a:lvl1pPr>
              <a:defRPr sz="1600"/>
            </a:lvl1pPr>
            <a:lvl2pPr>
              <a:lnSpc>
                <a:spcPts val="2100"/>
              </a:lnSpc>
              <a:defRPr sz="1500"/>
            </a:lvl2pPr>
            <a:lvl3pPr>
              <a:lnSpc>
                <a:spcPts val="2100"/>
              </a:lnSpc>
              <a:defRPr sz="1500"/>
            </a:lvl3pPr>
            <a:lvl4pPr>
              <a:lnSpc>
                <a:spcPts val="2100"/>
              </a:lnSpc>
              <a:defRPr sz="1500"/>
            </a:lvl4pPr>
            <a:lvl5pPr>
              <a:lnSpc>
                <a:spcPts val="2100"/>
              </a:lnSpc>
              <a:defRPr sz="1500"/>
            </a:lvl5pPr>
          </a:lstStyle>
          <a:p>
            <a:pPr lvl="0"/>
            <a:r>
              <a:rPr lang="fr-FR" dirty="0"/>
              <a:t>Change the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cxnSp>
        <p:nvCxnSpPr>
          <p:cNvPr id="8" name="Connecteur droit 7"/>
          <p:cNvCxnSpPr/>
          <p:nvPr userDrawn="1"/>
        </p:nvCxnSpPr>
        <p:spPr>
          <a:xfrm>
            <a:off x="425450" y="1507565"/>
            <a:ext cx="97229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0926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- sous titre - texte coura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05776" y="748444"/>
            <a:ext cx="9851274" cy="853459"/>
          </a:xfr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ts val="3800"/>
              </a:lnSpc>
              <a:defRPr lang="en-US" sz="40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fr-FR" dirty="0"/>
              <a:t>Clic and change the </a:t>
            </a:r>
            <a:r>
              <a:rPr lang="fr-FR" dirty="0" err="1"/>
              <a:t>title</a:t>
            </a:r>
            <a:endParaRPr lang="en-US" dirty="0"/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0" hasCustomPrompt="1"/>
          </p:nvPr>
        </p:nvSpPr>
        <p:spPr>
          <a:xfrm>
            <a:off x="425614" y="117642"/>
            <a:ext cx="3676651" cy="58896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1800"/>
              </a:lnSpc>
              <a:buNone/>
              <a:defRPr lang="fr-FR" sz="1500" b="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pPr lvl="0"/>
            <a:r>
              <a:rPr lang="fr-FR" dirty="0"/>
              <a:t>Clic and change the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18" name="Espace réservé du texte 16"/>
          <p:cNvSpPr>
            <a:spLocks noGrp="1"/>
          </p:cNvSpPr>
          <p:nvPr>
            <p:ph type="body" sz="quarter" idx="11" hasCustomPrompt="1"/>
          </p:nvPr>
        </p:nvSpPr>
        <p:spPr>
          <a:xfrm>
            <a:off x="425614" y="2851482"/>
            <a:ext cx="8961438" cy="5540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ts val="1800"/>
              </a:lnSpc>
              <a:buNone/>
              <a:defRPr lang="fr-FR" sz="2300" b="0" kern="1200" dirty="0" smtClean="0">
                <a:solidFill>
                  <a:srgbClr val="00ACE9"/>
                </a:solidFill>
                <a:latin typeface="Times" charset="0"/>
                <a:ea typeface="Times" charset="0"/>
                <a:cs typeface="Times" charset="0"/>
              </a:defRPr>
            </a:lvl1pPr>
            <a:lvl2pPr marL="503971" indent="0">
              <a:buNone/>
              <a:defRPr/>
            </a:lvl2pPr>
          </a:lstStyle>
          <a:p>
            <a:pPr lvl="0"/>
            <a:r>
              <a:rPr lang="fr-FR" dirty="0"/>
              <a:t>Change the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20" name="Espace réservé du texte 19"/>
          <p:cNvSpPr>
            <a:spLocks noGrp="1"/>
          </p:cNvSpPr>
          <p:nvPr>
            <p:ph type="body" sz="quarter" idx="12" hasCustomPrompt="1"/>
          </p:nvPr>
        </p:nvSpPr>
        <p:spPr>
          <a:xfrm>
            <a:off x="425450" y="3667842"/>
            <a:ext cx="9869488" cy="3371850"/>
          </a:xfrm>
          <a:prstGeom prst="rect">
            <a:avLst/>
          </a:prstGeom>
        </p:spPr>
        <p:txBody>
          <a:bodyPr numCol="2" spcCol="360000"/>
          <a:lstStyle>
            <a:lvl1pPr>
              <a:defRPr sz="1600"/>
            </a:lvl1pPr>
            <a:lvl2pPr>
              <a:lnSpc>
                <a:spcPts val="2100"/>
              </a:lnSpc>
              <a:defRPr sz="1500"/>
            </a:lvl2pPr>
            <a:lvl3pPr>
              <a:lnSpc>
                <a:spcPts val="2100"/>
              </a:lnSpc>
              <a:defRPr sz="1500"/>
            </a:lvl3pPr>
            <a:lvl4pPr>
              <a:lnSpc>
                <a:spcPts val="2100"/>
              </a:lnSpc>
              <a:defRPr sz="1500"/>
            </a:lvl4pPr>
            <a:lvl5pPr>
              <a:lnSpc>
                <a:spcPts val="2100"/>
              </a:lnSpc>
              <a:defRPr sz="1500"/>
            </a:lvl5pPr>
          </a:lstStyle>
          <a:p>
            <a:pPr lvl="0"/>
            <a:r>
              <a:rPr lang="fr-FR" dirty="0"/>
              <a:t>Change the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cxnSp>
        <p:nvCxnSpPr>
          <p:cNvPr id="8" name="Connecteur droit 7"/>
          <p:cNvCxnSpPr/>
          <p:nvPr userDrawn="1"/>
        </p:nvCxnSpPr>
        <p:spPr>
          <a:xfrm flipV="1">
            <a:off x="405776" y="1574249"/>
            <a:ext cx="985127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573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- sous titre - texte courant 4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25450" y="720680"/>
            <a:ext cx="9818183" cy="687787"/>
          </a:xfr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ts val="3800"/>
              </a:lnSpc>
              <a:defRPr lang="en-US" sz="40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fr-FR" dirty="0"/>
              <a:t>Clic and change the </a:t>
            </a:r>
            <a:r>
              <a:rPr lang="fr-FR" dirty="0" err="1"/>
              <a:t>title</a:t>
            </a:r>
            <a:endParaRPr lang="en-US" dirty="0"/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0" hasCustomPrompt="1"/>
          </p:nvPr>
        </p:nvSpPr>
        <p:spPr>
          <a:xfrm>
            <a:off x="425614" y="117642"/>
            <a:ext cx="3676651" cy="58896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1800"/>
              </a:lnSpc>
              <a:buNone/>
              <a:defRPr lang="fr-FR" sz="1500" b="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pPr lvl="0"/>
            <a:r>
              <a:rPr lang="fr-FR" dirty="0"/>
              <a:t>Clic and change the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18" name="Espace réservé du texte 16"/>
          <p:cNvSpPr>
            <a:spLocks noGrp="1"/>
          </p:cNvSpPr>
          <p:nvPr>
            <p:ph type="body" sz="quarter" idx="11" hasCustomPrompt="1"/>
          </p:nvPr>
        </p:nvSpPr>
        <p:spPr>
          <a:xfrm>
            <a:off x="425614" y="2248668"/>
            <a:ext cx="3487625" cy="5540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ts val="1800"/>
              </a:lnSpc>
              <a:buNone/>
              <a:defRPr lang="fr-FR" sz="2300" b="0" kern="1200" baseline="0" dirty="0" smtClean="0">
                <a:solidFill>
                  <a:srgbClr val="00ACE9"/>
                </a:solidFill>
                <a:latin typeface="Times" charset="0"/>
                <a:ea typeface="Times" charset="0"/>
                <a:cs typeface="Times" charset="0"/>
              </a:defRPr>
            </a:lvl1pPr>
            <a:lvl2pPr marL="503971" indent="0">
              <a:buNone/>
              <a:defRPr/>
            </a:lvl2pPr>
          </a:lstStyle>
          <a:p>
            <a:pPr lvl="0"/>
            <a:r>
              <a:rPr lang="fr-FR" dirty="0"/>
              <a:t>Change the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20" name="Espace réservé du texte 19"/>
          <p:cNvSpPr>
            <a:spLocks noGrp="1"/>
          </p:cNvSpPr>
          <p:nvPr>
            <p:ph type="body" sz="quarter" idx="12" hasCustomPrompt="1"/>
          </p:nvPr>
        </p:nvSpPr>
        <p:spPr>
          <a:xfrm>
            <a:off x="425450" y="2976992"/>
            <a:ext cx="4805457" cy="1512136"/>
          </a:xfrm>
          <a:prstGeom prst="rect">
            <a:avLst/>
          </a:prstGeom>
        </p:spPr>
        <p:txBody>
          <a:bodyPr numCol="1" spcCol="360000"/>
          <a:lstStyle>
            <a:lvl1pPr>
              <a:defRPr sz="1700"/>
            </a:lvl1pPr>
            <a:lvl2pPr>
              <a:lnSpc>
                <a:spcPts val="2100"/>
              </a:lnSpc>
              <a:defRPr sz="1500"/>
            </a:lvl2pPr>
            <a:lvl3pPr>
              <a:lnSpc>
                <a:spcPts val="2100"/>
              </a:lnSpc>
              <a:defRPr sz="1500"/>
            </a:lvl3pPr>
            <a:lvl4pPr>
              <a:lnSpc>
                <a:spcPts val="2100"/>
              </a:lnSpc>
              <a:defRPr sz="1500"/>
            </a:lvl4pPr>
            <a:lvl5pPr>
              <a:lnSpc>
                <a:spcPts val="2100"/>
              </a:lnSpc>
              <a:defRPr sz="1500"/>
            </a:lvl5pPr>
          </a:lstStyle>
          <a:p>
            <a:pPr lvl="0"/>
            <a:r>
              <a:rPr lang="fr-FR" dirty="0"/>
              <a:t>Change the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13" name="Espace réservé du texte 16"/>
          <p:cNvSpPr>
            <a:spLocks noGrp="1"/>
          </p:cNvSpPr>
          <p:nvPr>
            <p:ph type="body" sz="quarter" idx="13" hasCustomPrompt="1"/>
          </p:nvPr>
        </p:nvSpPr>
        <p:spPr>
          <a:xfrm>
            <a:off x="5379579" y="2248668"/>
            <a:ext cx="3487625" cy="5540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ts val="1800"/>
              </a:lnSpc>
              <a:buNone/>
              <a:defRPr lang="fr-FR" sz="2300" b="0" kern="1200" dirty="0" smtClean="0">
                <a:solidFill>
                  <a:srgbClr val="00ACE9"/>
                </a:solidFill>
                <a:latin typeface="Times" charset="0"/>
                <a:ea typeface="Times" charset="0"/>
                <a:cs typeface="Times" charset="0"/>
              </a:defRPr>
            </a:lvl1pPr>
            <a:lvl2pPr marL="503971" indent="0">
              <a:buNone/>
              <a:defRPr/>
            </a:lvl2pPr>
          </a:lstStyle>
          <a:p>
            <a:pPr lvl="0"/>
            <a:r>
              <a:rPr lang="fr-FR" dirty="0"/>
              <a:t>Change the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14" name="Espace réservé du texte 19"/>
          <p:cNvSpPr>
            <a:spLocks noGrp="1"/>
          </p:cNvSpPr>
          <p:nvPr>
            <p:ph type="body" sz="quarter" idx="14" hasCustomPrompt="1"/>
          </p:nvPr>
        </p:nvSpPr>
        <p:spPr>
          <a:xfrm>
            <a:off x="5379415" y="2976992"/>
            <a:ext cx="4805457" cy="1512136"/>
          </a:xfrm>
          <a:prstGeom prst="rect">
            <a:avLst/>
          </a:prstGeom>
        </p:spPr>
        <p:txBody>
          <a:bodyPr numCol="1" spcCol="360000"/>
          <a:lstStyle>
            <a:lvl1pPr>
              <a:defRPr sz="1700"/>
            </a:lvl1pPr>
            <a:lvl2pPr>
              <a:lnSpc>
                <a:spcPts val="2100"/>
              </a:lnSpc>
              <a:defRPr sz="1500"/>
            </a:lvl2pPr>
            <a:lvl3pPr>
              <a:lnSpc>
                <a:spcPts val="2100"/>
              </a:lnSpc>
              <a:defRPr sz="1500"/>
            </a:lvl3pPr>
            <a:lvl4pPr>
              <a:lnSpc>
                <a:spcPts val="2100"/>
              </a:lnSpc>
              <a:defRPr sz="1500"/>
            </a:lvl4pPr>
            <a:lvl5pPr>
              <a:lnSpc>
                <a:spcPts val="2100"/>
              </a:lnSpc>
              <a:defRPr sz="1500"/>
            </a:lvl5pPr>
          </a:lstStyle>
          <a:p>
            <a:pPr lvl="0"/>
            <a:r>
              <a:rPr lang="fr-FR" dirty="0"/>
              <a:t>Change the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16" name="Espace réservé du texte 16"/>
          <p:cNvSpPr>
            <a:spLocks noGrp="1"/>
          </p:cNvSpPr>
          <p:nvPr>
            <p:ph type="body" sz="quarter" idx="15" hasCustomPrompt="1"/>
          </p:nvPr>
        </p:nvSpPr>
        <p:spPr>
          <a:xfrm>
            <a:off x="425614" y="4806676"/>
            <a:ext cx="3487625" cy="5540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ts val="1800"/>
              </a:lnSpc>
              <a:buNone/>
              <a:defRPr lang="fr-FR" sz="2300" b="0" kern="1200" dirty="0" smtClean="0">
                <a:solidFill>
                  <a:srgbClr val="00ACE9"/>
                </a:solidFill>
                <a:latin typeface="Times" charset="0"/>
                <a:ea typeface="Times" charset="0"/>
                <a:cs typeface="Times" charset="0"/>
              </a:defRPr>
            </a:lvl1pPr>
            <a:lvl2pPr marL="503971" indent="0">
              <a:buNone/>
              <a:defRPr/>
            </a:lvl2pPr>
          </a:lstStyle>
          <a:p>
            <a:pPr lvl="0"/>
            <a:r>
              <a:rPr lang="fr-FR" dirty="0"/>
              <a:t>Change the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17" name="Espace réservé du texte 19"/>
          <p:cNvSpPr>
            <a:spLocks noGrp="1"/>
          </p:cNvSpPr>
          <p:nvPr>
            <p:ph type="body" sz="quarter" idx="16" hasCustomPrompt="1"/>
          </p:nvPr>
        </p:nvSpPr>
        <p:spPr>
          <a:xfrm>
            <a:off x="425450" y="5535000"/>
            <a:ext cx="4805457" cy="1512136"/>
          </a:xfrm>
          <a:prstGeom prst="rect">
            <a:avLst/>
          </a:prstGeom>
        </p:spPr>
        <p:txBody>
          <a:bodyPr numCol="1" spcCol="360000"/>
          <a:lstStyle>
            <a:lvl1pPr>
              <a:defRPr sz="1700"/>
            </a:lvl1pPr>
            <a:lvl2pPr marL="0">
              <a:lnSpc>
                <a:spcPts val="2100"/>
              </a:lnSpc>
              <a:defRPr sz="1500"/>
            </a:lvl2pPr>
            <a:lvl3pPr marL="0">
              <a:lnSpc>
                <a:spcPts val="2100"/>
              </a:lnSpc>
              <a:defRPr sz="1500"/>
            </a:lvl3pPr>
            <a:lvl4pPr marL="0">
              <a:lnSpc>
                <a:spcPts val="2100"/>
              </a:lnSpc>
              <a:defRPr sz="1500"/>
            </a:lvl4pPr>
            <a:lvl5pPr marL="0">
              <a:lnSpc>
                <a:spcPts val="2100"/>
              </a:lnSpc>
              <a:defRPr sz="1500"/>
            </a:lvl5pPr>
          </a:lstStyle>
          <a:p>
            <a:pPr lvl="0"/>
            <a:r>
              <a:rPr lang="fr-FR" dirty="0"/>
              <a:t>Change the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19" name="Espace réservé du texte 16"/>
          <p:cNvSpPr>
            <a:spLocks noGrp="1"/>
          </p:cNvSpPr>
          <p:nvPr>
            <p:ph type="body" sz="quarter" idx="17" hasCustomPrompt="1"/>
          </p:nvPr>
        </p:nvSpPr>
        <p:spPr>
          <a:xfrm>
            <a:off x="5379579" y="4806676"/>
            <a:ext cx="3487625" cy="5540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ts val="1800"/>
              </a:lnSpc>
              <a:buNone/>
              <a:defRPr lang="fr-FR" sz="2300" b="0" kern="1200" dirty="0" smtClean="0">
                <a:solidFill>
                  <a:srgbClr val="00ACE9"/>
                </a:solidFill>
                <a:latin typeface="Times" charset="0"/>
                <a:ea typeface="Times" charset="0"/>
                <a:cs typeface="Times" charset="0"/>
              </a:defRPr>
            </a:lvl1pPr>
            <a:lvl2pPr marL="503971" indent="0">
              <a:buNone/>
              <a:defRPr/>
            </a:lvl2pPr>
          </a:lstStyle>
          <a:p>
            <a:pPr lvl="0"/>
            <a:r>
              <a:rPr lang="fr-FR" dirty="0"/>
              <a:t>Change the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27" name="Espace réservé du texte 19"/>
          <p:cNvSpPr>
            <a:spLocks noGrp="1"/>
          </p:cNvSpPr>
          <p:nvPr>
            <p:ph type="body" sz="quarter" idx="18" hasCustomPrompt="1"/>
          </p:nvPr>
        </p:nvSpPr>
        <p:spPr>
          <a:xfrm>
            <a:off x="5379415" y="5535000"/>
            <a:ext cx="4805457" cy="1512136"/>
          </a:xfrm>
          <a:prstGeom prst="rect">
            <a:avLst/>
          </a:prstGeom>
        </p:spPr>
        <p:txBody>
          <a:bodyPr numCol="1" spcCol="360000"/>
          <a:lstStyle>
            <a:lvl1pPr>
              <a:defRPr sz="1700"/>
            </a:lvl1pPr>
            <a:lvl2pPr>
              <a:lnSpc>
                <a:spcPts val="2100"/>
              </a:lnSpc>
              <a:defRPr sz="1500"/>
            </a:lvl2pPr>
            <a:lvl3pPr>
              <a:lnSpc>
                <a:spcPts val="2100"/>
              </a:lnSpc>
              <a:defRPr sz="1500"/>
            </a:lvl3pPr>
            <a:lvl4pPr>
              <a:lnSpc>
                <a:spcPts val="2100"/>
              </a:lnSpc>
              <a:defRPr sz="1500"/>
            </a:lvl4pPr>
            <a:lvl5pPr>
              <a:lnSpc>
                <a:spcPts val="2100"/>
              </a:lnSpc>
              <a:defRPr sz="1500"/>
            </a:lvl5pPr>
          </a:lstStyle>
          <a:p>
            <a:pPr lvl="0"/>
            <a:r>
              <a:rPr lang="fr-FR" dirty="0"/>
              <a:t>Change the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cxnSp>
        <p:nvCxnSpPr>
          <p:cNvPr id="21" name="Connecteur droit 20"/>
          <p:cNvCxnSpPr/>
          <p:nvPr userDrawn="1"/>
        </p:nvCxnSpPr>
        <p:spPr>
          <a:xfrm>
            <a:off x="405148" y="1408467"/>
            <a:ext cx="98587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921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cou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du texte 19"/>
          <p:cNvSpPr>
            <a:spLocks noGrp="1"/>
          </p:cNvSpPr>
          <p:nvPr>
            <p:ph type="body" sz="quarter" idx="12" hasCustomPrompt="1"/>
          </p:nvPr>
        </p:nvSpPr>
        <p:spPr>
          <a:xfrm>
            <a:off x="425450" y="511277"/>
            <a:ext cx="9869488" cy="6302273"/>
          </a:xfrm>
          <a:prstGeom prst="rect">
            <a:avLst/>
          </a:prstGeom>
        </p:spPr>
        <p:txBody>
          <a:bodyPr numCol="1" spcCol="360000"/>
          <a:lstStyle>
            <a:lvl1pPr>
              <a:defRPr sz="1600"/>
            </a:lvl1pPr>
            <a:lvl2pPr>
              <a:lnSpc>
                <a:spcPts val="2100"/>
              </a:lnSpc>
              <a:defRPr sz="1500"/>
            </a:lvl2pPr>
            <a:lvl3pPr>
              <a:lnSpc>
                <a:spcPts val="2100"/>
              </a:lnSpc>
              <a:defRPr sz="1500"/>
            </a:lvl3pPr>
            <a:lvl4pPr>
              <a:lnSpc>
                <a:spcPts val="2100"/>
              </a:lnSpc>
              <a:defRPr sz="1500"/>
            </a:lvl4pPr>
            <a:lvl5pPr>
              <a:lnSpc>
                <a:spcPts val="2100"/>
              </a:lnSpc>
              <a:defRPr sz="1500"/>
            </a:lvl5pPr>
          </a:lstStyle>
          <a:p>
            <a:pPr lvl="0"/>
            <a:r>
              <a:rPr lang="fr-FR" dirty="0"/>
              <a:t>Change the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11424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2952" y="9387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Clic and change the </a:t>
            </a:r>
            <a:r>
              <a:rPr lang="fr-FR" dirty="0" err="1"/>
              <a:t>title</a:t>
            </a:r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9360922" y="6944831"/>
            <a:ext cx="1000893" cy="333631"/>
          </a:xfrm>
          <a:prstGeom prst="rect">
            <a:avLst/>
          </a:prstGeom>
        </p:spPr>
      </p:pic>
      <p:cxnSp>
        <p:nvCxnSpPr>
          <p:cNvPr id="9" name="Connecteur droit 8"/>
          <p:cNvCxnSpPr>
            <a:cxnSpLocks/>
          </p:cNvCxnSpPr>
          <p:nvPr userDrawn="1"/>
        </p:nvCxnSpPr>
        <p:spPr>
          <a:xfrm>
            <a:off x="3509683" y="7228168"/>
            <a:ext cx="5645334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628564" y="1675251"/>
            <a:ext cx="9221787" cy="4795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Change the texte</a:t>
            </a:r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07492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684" r:id="rId3"/>
    <p:sldLayoutId id="2147483673" r:id="rId4"/>
    <p:sldLayoutId id="2147483686" r:id="rId5"/>
    <p:sldLayoutId id="2147483675" r:id="rId6"/>
    <p:sldLayoutId id="2147483683" r:id="rId7"/>
    <p:sldLayoutId id="2147483677" r:id="rId8"/>
    <p:sldLayoutId id="2147483688" r:id="rId9"/>
    <p:sldLayoutId id="2147483678" r:id="rId10"/>
    <p:sldLayoutId id="2147483679" r:id="rId11"/>
    <p:sldLayoutId id="2147483681" r:id="rId12"/>
    <p:sldLayoutId id="2147483680" r:id="rId13"/>
    <p:sldLayoutId id="2147483687" r:id="rId14"/>
    <p:sldLayoutId id="2147483682" r:id="rId15"/>
    <p:sldLayoutId id="2147483662" r:id="rId16"/>
    <p:sldLayoutId id="2147483674" r:id="rId17"/>
    <p:sldLayoutId id="2147483685" r:id="rId18"/>
    <p:sldLayoutId id="2147483676" r:id="rId19"/>
    <p:sldLayoutId id="2147483690" r:id="rId20"/>
  </p:sldLayoutIdLst>
  <p:hf hdr="0" dt="0"/>
  <p:txStyles>
    <p:titleStyle>
      <a:lvl1pPr marL="0" algn="l" defTabSz="914400" rtl="0" eaLnBrk="1" latinLnBrk="0" hangingPunct="1">
        <a:lnSpc>
          <a:spcPts val="3800"/>
        </a:lnSpc>
        <a:spcBef>
          <a:spcPct val="0"/>
        </a:spcBef>
        <a:buNone/>
        <a:defRPr lang="en-US" sz="4000" kern="1200" dirty="0">
          <a:solidFill>
            <a:schemeClr val="tx1">
              <a:lumMod val="95000"/>
              <a:lumOff val="5000"/>
            </a:schemeClr>
          </a:solidFill>
          <a:latin typeface="Times" charset="0"/>
          <a:ea typeface="+mj-ea"/>
          <a:cs typeface="Times" charset="0"/>
        </a:defRPr>
      </a:lvl1pPr>
    </p:titleStyle>
    <p:bodyStyle>
      <a:lvl1pPr marL="0" indent="0" algn="l" defTabSz="1007943" rtl="0" eaLnBrk="1" latinLnBrk="0" hangingPunct="1">
        <a:lnSpc>
          <a:spcPct val="100000"/>
        </a:lnSpc>
        <a:spcBef>
          <a:spcPts val="1102"/>
        </a:spcBef>
        <a:buFont typeface="Arial" panose="020B0604020202020204" pitchFamily="34" charset="0"/>
        <a:buNone/>
        <a:defRPr lang="fr-FR" sz="1600" b="1" kern="1200" dirty="0" smtClean="0">
          <a:solidFill>
            <a:schemeClr val="tx1"/>
          </a:solidFill>
          <a:latin typeface="Arial" charset="0"/>
          <a:ea typeface="+mn-ea"/>
          <a:cs typeface="Arial" charset="0"/>
        </a:defRPr>
      </a:lvl1pPr>
      <a:lvl2pPr marL="0" indent="0" algn="l" defTabSz="1007943" rtl="0" eaLnBrk="1" latinLnBrk="0" hangingPunct="1">
        <a:lnSpc>
          <a:spcPts val="2100"/>
        </a:lnSpc>
        <a:spcBef>
          <a:spcPts val="551"/>
        </a:spcBef>
        <a:buFont typeface="Arial" panose="020B0604020202020204" pitchFamily="34" charset="0"/>
        <a:buNone/>
        <a:defRPr lang="fr-FR" sz="1500" kern="1200" dirty="0" smtClean="0">
          <a:solidFill>
            <a:sysClr val="windowText" lastClr="00000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39750" indent="-269875" algn="l" defTabSz="1007943" rtl="0" eaLnBrk="1" latinLnBrk="0" hangingPunct="1">
        <a:lnSpc>
          <a:spcPts val="2100"/>
        </a:lnSpc>
        <a:spcBef>
          <a:spcPts val="1000"/>
        </a:spcBef>
        <a:spcAft>
          <a:spcPts val="450"/>
        </a:spcAft>
        <a:buClr>
          <a:srgbClr val="00ACE9"/>
        </a:buClr>
        <a:buSzPct val="100000"/>
        <a:buFont typeface="Arial" panose="020B0604020202020204" pitchFamily="34" charset="0"/>
        <a:buBlip>
          <a:blip r:embed="rId23"/>
        </a:buBlip>
        <a:defRPr lang="fr-FR" sz="1500" b="1" kern="1200" dirty="0" smtClean="0">
          <a:solidFill>
            <a:srgbClr val="00ACE9"/>
          </a:solidFill>
          <a:latin typeface="Arial" charset="0"/>
          <a:ea typeface="+mn-ea"/>
          <a:cs typeface="Arial" charset="0"/>
        </a:defRPr>
      </a:lvl3pPr>
      <a:lvl4pPr marL="806450" indent="-250825" algn="l" defTabSz="1007943" rtl="0" eaLnBrk="1" latinLnBrk="0" hangingPunct="1">
        <a:lnSpc>
          <a:spcPts val="21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15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071563" indent="-250825" algn="l" defTabSz="1007943" rtl="0" eaLnBrk="1" latinLnBrk="0" hangingPunct="1">
        <a:lnSpc>
          <a:spcPts val="2100"/>
        </a:lnSpc>
        <a:spcBef>
          <a:spcPts val="60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-"/>
        <a:defRPr sz="1500" b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s://cran.r-project.org/" TargetMode="External"/><Relationship Id="rId4" Type="http://schemas.openxmlformats.org/officeDocument/2006/relationships/hyperlink" Target="https://www.bioconductor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biostatgv.sentiweb.fr/?module=tests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ceas.ucsb.edu/sites/default/files/2020-04/colorPaletteCheatsheet.pdf" TargetMode="External"/><Relationship Id="rId13" Type="http://schemas.openxmlformats.org/officeDocument/2006/relationships/hyperlink" Target="https://colorbrewer2.org/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hyperlink" Target="https://www.r-graph-gallery.com/index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11" Type="http://schemas.openxmlformats.org/officeDocument/2006/relationships/hyperlink" Target="https://www.data-to-viz.com/" TargetMode="External"/><Relationship Id="rId5" Type="http://schemas.openxmlformats.org/officeDocument/2006/relationships/image" Target="../media/image5.tiff"/><Relationship Id="rId15" Type="http://schemas.openxmlformats.org/officeDocument/2006/relationships/hyperlink" Target="http://www.sthda.com/english/wiki/colors-in-r" TargetMode="External"/><Relationship Id="rId10" Type="http://schemas.openxmlformats.org/officeDocument/2006/relationships/hyperlink" Target="http://www.stat.columbia.edu/~tzheng/files/Rcolor.pdf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bootstrappers.umassmed.edu/bootstrappers-courses/pastCourses/rCourse_2014-09/resources/helpfulGuides/Rcolorstyle.pdf" TargetMode="External"/><Relationship Id="rId14" Type="http://schemas.openxmlformats.org/officeDocument/2006/relationships/hyperlink" Target="https://www.datanovia.com/en/blog/top-r-color-palettes-to-know-for-great-data-visualizatio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>
            <a:extLst>
              <a:ext uri="{FF2B5EF4-FFF2-40B4-BE49-F238E27FC236}">
                <a16:creationId xmlns:a16="http://schemas.microsoft.com/office/drawing/2014/main" id="{872676F1-A0A9-4A90-9DD5-6DD0A777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9654" y="-111859"/>
            <a:ext cx="1503217" cy="100196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1038773" y="132869"/>
            <a:ext cx="2112963" cy="631825"/>
          </a:xfrm>
        </p:spPr>
        <p:txBody>
          <a:bodyPr>
            <a:noAutofit/>
          </a:bodyPr>
          <a:lstStyle/>
          <a:p>
            <a:r>
              <a:rPr lang="fr-FR"/>
              <a:t>Packages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1953" y="7061934"/>
            <a:ext cx="5343525" cy="261610"/>
          </a:xfrm>
          <a:prstGeom prst="rect">
            <a:avLst/>
          </a:prstGeom>
        </p:spPr>
        <p:txBody>
          <a:bodyPr anchor="t">
            <a:spAutoFit/>
          </a:bodyPr>
          <a:lstStyle/>
          <a:p>
            <a:r>
              <a:rPr lang="fr-FR" sz="1100" dirty="0" err="1">
                <a:latin typeface="Times New Roman" charset="0"/>
                <a:ea typeface="Times New Roman" charset="0"/>
                <a:cs typeface="Times New Roman" charset="0"/>
              </a:rPr>
              <a:t>DebuteR</a:t>
            </a:r>
            <a:r>
              <a:rPr lang="fr-FR" sz="1100" dirty="0">
                <a:latin typeface="Times New Roman" charset="0"/>
                <a:ea typeface="Times New Roman" charset="0"/>
                <a:cs typeface="Times New Roman" charset="0"/>
              </a:rPr>
              <a:t>  </a:t>
            </a:r>
            <a:r>
              <a:rPr lang="en-US" sz="1100" b="1" dirty="0">
                <a:latin typeface="Times New Roman" charset="0"/>
                <a:ea typeface="Times New Roman" charset="0"/>
                <a:cs typeface="Times New Roman" charset="0"/>
              </a:rPr>
              <a:t>|</a:t>
            </a:r>
            <a:r>
              <a:rPr lang="fr-FR" sz="1100" dirty="0">
                <a:latin typeface="Times New Roman" charset="0"/>
                <a:ea typeface="Times New Roman" charset="0"/>
                <a:cs typeface="Times New Roman" charset="0"/>
              </a:rPr>
              <a:t>  </a:t>
            </a:r>
            <a:r>
              <a:rPr lang="fr-FR" sz="1100" dirty="0" err="1">
                <a:latin typeface="Times New Roman" charset="0"/>
                <a:ea typeface="Times New Roman" charset="0"/>
                <a:cs typeface="Times New Roman" charset="0"/>
              </a:rPr>
              <a:t>Rpackages</a:t>
            </a:r>
            <a:r>
              <a:rPr lang="fr-FR" sz="1100" dirty="0">
                <a:latin typeface="Times New Roman" charset="0"/>
                <a:ea typeface="Times New Roman" charset="0"/>
                <a:cs typeface="Times New Roman" charset="0"/>
              </a:rPr>
              <a:t> installation </a:t>
            </a:r>
            <a:r>
              <a:rPr lang="en-US" sz="1100" b="1" dirty="0">
                <a:latin typeface="Times New Roman" charset="0"/>
                <a:ea typeface="Times New Roman" charset="0"/>
                <a:cs typeface="Times New Roman" charset="0"/>
              </a:rPr>
              <a:t>|</a:t>
            </a:r>
            <a:r>
              <a:rPr lang="fr-FR" sz="1100" b="1" dirty="0">
                <a:latin typeface="Times New Roman" charset="0"/>
                <a:ea typeface="Times New Roman" charset="0"/>
                <a:cs typeface="Times New Roman" charset="0"/>
                <a:sym typeface="Symbol" pitchFamily="18" charset="2"/>
              </a:rPr>
              <a:t> </a:t>
            </a:r>
            <a:r>
              <a:rPr lang="fr-FR" sz="1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fr-FR" sz="1100" dirty="0" err="1">
                <a:latin typeface="Times New Roman" charset="0"/>
                <a:ea typeface="Times New Roman" charset="0"/>
                <a:cs typeface="Times New Roman" charset="0"/>
              </a:rPr>
              <a:t>nov</a:t>
            </a:r>
            <a:r>
              <a:rPr lang="fr-FR" sz="1100" dirty="0">
                <a:latin typeface="Times New Roman" charset="0"/>
                <a:ea typeface="Times New Roman" charset="0"/>
                <a:cs typeface="Times New Roman" charset="0"/>
              </a:rPr>
              <a:t> - 2021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5C5A2DE-B03B-4175-B4EF-740EB001ABA3}"/>
              </a:ext>
            </a:extLst>
          </p:cNvPr>
          <p:cNvCxnSpPr/>
          <p:nvPr/>
        </p:nvCxnSpPr>
        <p:spPr>
          <a:xfrm>
            <a:off x="467130" y="733749"/>
            <a:ext cx="9893159" cy="28501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91C866D-DA77-4172-808E-3466E73A2F65}"/>
              </a:ext>
            </a:extLst>
          </p:cNvPr>
          <p:cNvSpPr/>
          <p:nvPr/>
        </p:nvSpPr>
        <p:spPr>
          <a:xfrm>
            <a:off x="73619" y="829198"/>
            <a:ext cx="10472052" cy="64409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Arial"/>
                <a:ea typeface="Arial"/>
                <a:cs typeface="Arial"/>
              </a:rPr>
              <a:t>Introduction</a:t>
            </a:r>
            <a:endParaRPr lang="en-US" b="1"/>
          </a:p>
          <a:p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</a:rPr>
              <a:t>Packages are extensions to R that contain code, data, and documentation. Once installed </a:t>
            </a:r>
            <a:r>
              <a:rPr lang="en-US" sz="120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thay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</a:rPr>
              <a:t> are loaded into R using the function library.</a:t>
            </a:r>
            <a:endParaRPr lang="en-US"/>
          </a:p>
          <a:p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</a:rPr>
              <a:t>There are 4 mains way to get package for R in bioinformatics :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776F02D-20A3-4534-BCEB-4E8C7003A997}"/>
              </a:ext>
            </a:extLst>
          </p:cNvPr>
          <p:cNvCxnSpPr>
            <a:cxnSpLocks/>
          </p:cNvCxnSpPr>
          <p:nvPr/>
        </p:nvCxnSpPr>
        <p:spPr>
          <a:xfrm>
            <a:off x="212447" y="1621294"/>
            <a:ext cx="5057359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6F95C615-806C-134C-884D-2415A85A52E6}"/>
              </a:ext>
            </a:extLst>
          </p:cNvPr>
          <p:cNvSpPr txBox="1"/>
          <p:nvPr/>
        </p:nvSpPr>
        <p:spPr>
          <a:xfrm>
            <a:off x="2020096" y="1646160"/>
            <a:ext cx="144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>
                <a:solidFill>
                  <a:srgbClr val="0070C0"/>
                </a:solidFill>
              </a:rPr>
              <a:t>Bioconductor</a:t>
            </a:r>
            <a:endParaRPr lang="fr-FR">
              <a:solidFill>
                <a:srgbClr val="0070C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A2EB1A-E33F-184F-984E-75CFE22F6937}"/>
              </a:ext>
            </a:extLst>
          </p:cNvPr>
          <p:cNvSpPr/>
          <p:nvPr/>
        </p:nvSpPr>
        <p:spPr>
          <a:xfrm>
            <a:off x="211402" y="2015306"/>
            <a:ext cx="50573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Provides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tools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 for the </a:t>
            </a:r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analysis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 and </a:t>
            </a:r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comprehension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 of high-</a:t>
            </a:r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throughput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genomic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 data. </a:t>
            </a:r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See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  <a:hlinkClick r:id="rId4"/>
              </a:rPr>
              <a:t>https://www.bioconductor.org/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endParaRPr lang="fr-FR" sz="1200" dirty="0"/>
          </a:p>
        </p:txBody>
      </p:sp>
      <p:cxnSp>
        <p:nvCxnSpPr>
          <p:cNvPr id="23" name="Straight Arrow Connector 13">
            <a:extLst>
              <a:ext uri="{FF2B5EF4-FFF2-40B4-BE49-F238E27FC236}">
                <a16:creationId xmlns:a16="http://schemas.microsoft.com/office/drawing/2014/main" id="{A6163C1D-715D-B748-87D9-8A12882E710C}"/>
              </a:ext>
            </a:extLst>
          </p:cNvPr>
          <p:cNvCxnSpPr>
            <a:cxnSpLocks/>
          </p:cNvCxnSpPr>
          <p:nvPr/>
        </p:nvCxnSpPr>
        <p:spPr>
          <a:xfrm>
            <a:off x="198877" y="1074937"/>
            <a:ext cx="10334268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F6873763-42D5-0D49-B2C2-151B4A430478}"/>
              </a:ext>
            </a:extLst>
          </p:cNvPr>
          <p:cNvGrpSpPr/>
          <p:nvPr/>
        </p:nvGrpSpPr>
        <p:grpSpPr>
          <a:xfrm>
            <a:off x="212446" y="2476785"/>
            <a:ext cx="5057360" cy="276999"/>
            <a:chOff x="211402" y="2857448"/>
            <a:chExt cx="5057360" cy="276999"/>
          </a:xfrm>
        </p:grpSpPr>
        <p:cxnSp>
          <p:nvCxnSpPr>
            <p:cNvPr id="25" name="Straight Arrow Connector 13">
              <a:extLst>
                <a:ext uri="{FF2B5EF4-FFF2-40B4-BE49-F238E27FC236}">
                  <a16:creationId xmlns:a16="http://schemas.microsoft.com/office/drawing/2014/main" id="{73FCF8A1-22D7-794D-AFBC-CF4FDEC3A959}"/>
                </a:ext>
              </a:extLst>
            </p:cNvPr>
            <p:cNvCxnSpPr>
              <a:cxnSpLocks/>
            </p:cNvCxnSpPr>
            <p:nvPr/>
          </p:nvCxnSpPr>
          <p:spPr>
            <a:xfrm>
              <a:off x="888870" y="2995947"/>
              <a:ext cx="4379892" cy="0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35F4A3B-7D57-B445-9B66-29EBE313545E}"/>
                </a:ext>
              </a:extLst>
            </p:cNvPr>
            <p:cNvSpPr/>
            <p:nvPr/>
          </p:nvSpPr>
          <p:spPr>
            <a:xfrm>
              <a:off x="211402" y="2857448"/>
              <a:ext cx="78258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200">
                  <a:solidFill>
                    <a:srgbClr val="000000"/>
                  </a:solidFill>
                  <a:latin typeface="Verdana" panose="020B0604030504040204" pitchFamily="34" charset="0"/>
                </a:rPr>
                <a:t>How to </a:t>
              </a:r>
              <a:endParaRPr lang="fr-FR" sz="120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EF0DEEED-72D6-0B47-8424-AF38710E7D32}"/>
              </a:ext>
            </a:extLst>
          </p:cNvPr>
          <p:cNvSpPr/>
          <p:nvPr/>
        </p:nvSpPr>
        <p:spPr>
          <a:xfrm>
            <a:off x="585618" y="3107237"/>
            <a:ext cx="468314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(!</a:t>
            </a:r>
            <a:r>
              <a:rPr lang="fr-FR" sz="1100" err="1">
                <a:latin typeface="Courier New" panose="02070309020205020404" pitchFamily="49" charset="0"/>
                <a:cs typeface="Courier New" panose="02070309020205020404" pitchFamily="49" charset="0"/>
              </a:rPr>
              <a:t>requireNamespace</a:t>
            </a:r>
            <a:r>
              <a:rPr lang="fr-FR" sz="11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1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sz="110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fr-FR" sz="11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sz="110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100" err="1">
                <a:latin typeface="Courier New" panose="02070309020205020404" pitchFamily="49" charset="0"/>
                <a:cs typeface="Courier New" panose="02070309020205020404" pitchFamily="49" charset="0"/>
              </a:rPr>
              <a:t>quietly</a:t>
            </a:r>
            <a:r>
              <a:rPr lang="fr-FR" sz="110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1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fr-FR" sz="110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fr-FR" sz="11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sz="110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fr-FR" sz="11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1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sz="110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fr-FR" sz="11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sz="11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95DB47A-57E6-1C40-BADA-70D0A39E292C}"/>
              </a:ext>
            </a:extLst>
          </p:cNvPr>
          <p:cNvSpPr/>
          <p:nvPr/>
        </p:nvSpPr>
        <p:spPr>
          <a:xfrm>
            <a:off x="211402" y="2815058"/>
            <a:ext cx="42723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Check if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biocmanager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is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intalled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and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install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if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needed</a:t>
            </a:r>
            <a:endParaRPr lang="fr-FR" sz="12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47A491-FE6C-6345-A653-35A3EE3137DE}"/>
              </a:ext>
            </a:extLst>
          </p:cNvPr>
          <p:cNvSpPr/>
          <p:nvPr/>
        </p:nvSpPr>
        <p:spPr>
          <a:xfrm>
            <a:off x="211402" y="3553304"/>
            <a:ext cx="16642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Install the package</a:t>
            </a:r>
            <a:endParaRPr lang="fr-FR" sz="12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4AC641-AA2D-5648-8DA1-8E97B1C07074}"/>
              </a:ext>
            </a:extLst>
          </p:cNvPr>
          <p:cNvSpPr/>
          <p:nvPr/>
        </p:nvSpPr>
        <p:spPr>
          <a:xfrm>
            <a:off x="585618" y="3845483"/>
            <a:ext cx="427232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err="1"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fr-FR" sz="110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fr-FR" sz="110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fr-FR" sz="11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1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sz="110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cuteLittlePackage</a:t>
            </a:r>
            <a:r>
              <a:rPr lang="fr-FR" sz="11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sz="11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cxnSp>
        <p:nvCxnSpPr>
          <p:cNvPr id="34" name="Straight Arrow Connector 13">
            <a:extLst>
              <a:ext uri="{FF2B5EF4-FFF2-40B4-BE49-F238E27FC236}">
                <a16:creationId xmlns:a16="http://schemas.microsoft.com/office/drawing/2014/main" id="{1DECE604-2CAE-D248-97AB-353704373946}"/>
              </a:ext>
            </a:extLst>
          </p:cNvPr>
          <p:cNvCxnSpPr>
            <a:cxnSpLocks/>
          </p:cNvCxnSpPr>
          <p:nvPr/>
        </p:nvCxnSpPr>
        <p:spPr>
          <a:xfrm>
            <a:off x="212447" y="4147325"/>
            <a:ext cx="5057359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13">
            <a:extLst>
              <a:ext uri="{FF2B5EF4-FFF2-40B4-BE49-F238E27FC236}">
                <a16:creationId xmlns:a16="http://schemas.microsoft.com/office/drawing/2014/main" id="{F3D1C8DC-1616-DB4F-87A3-1EE662749557}"/>
              </a:ext>
            </a:extLst>
          </p:cNvPr>
          <p:cNvCxnSpPr>
            <a:cxnSpLocks/>
          </p:cNvCxnSpPr>
          <p:nvPr/>
        </p:nvCxnSpPr>
        <p:spPr>
          <a:xfrm>
            <a:off x="5420052" y="1621294"/>
            <a:ext cx="5057359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>
            <a:extLst>
              <a:ext uri="{FF2B5EF4-FFF2-40B4-BE49-F238E27FC236}">
                <a16:creationId xmlns:a16="http://schemas.microsoft.com/office/drawing/2014/main" id="{C57F89A7-9B4F-1F40-BA30-3A1AD345F801}"/>
              </a:ext>
            </a:extLst>
          </p:cNvPr>
          <p:cNvSpPr txBox="1"/>
          <p:nvPr/>
        </p:nvSpPr>
        <p:spPr>
          <a:xfrm>
            <a:off x="5839724" y="1646160"/>
            <a:ext cx="4218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rgbClr val="0070C0"/>
                </a:solidFill>
              </a:rPr>
              <a:t>CRAN (</a:t>
            </a:r>
            <a:r>
              <a:rPr lang="fr-FR" err="1">
                <a:solidFill>
                  <a:srgbClr val="0070C0"/>
                </a:solidFill>
              </a:rPr>
              <a:t>Comprehensive</a:t>
            </a:r>
            <a:r>
              <a:rPr lang="fr-FR">
                <a:solidFill>
                  <a:srgbClr val="0070C0"/>
                </a:solidFill>
              </a:rPr>
              <a:t> R Archive Network )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2548C9F-5043-384D-8AB6-33BA36479729}"/>
              </a:ext>
            </a:extLst>
          </p:cNvPr>
          <p:cNvSpPr/>
          <p:nvPr/>
        </p:nvSpPr>
        <p:spPr>
          <a:xfrm>
            <a:off x="5413709" y="2015306"/>
            <a:ext cx="50573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The </a:t>
            </a:r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Comprehensive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 R Archive Network </a:t>
            </a:r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is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 the main source for </a:t>
            </a:r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generic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 packages. </a:t>
            </a:r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See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  <a:hlinkClick r:id="rId5"/>
              </a:rPr>
              <a:t>https://cran.r-project.org/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endParaRPr lang="fr-FR" sz="1200" dirty="0"/>
          </a:p>
        </p:txBody>
      </p: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4C7F9EA5-7AAA-8C4F-9C50-38A36A5DB3E0}"/>
              </a:ext>
            </a:extLst>
          </p:cNvPr>
          <p:cNvGrpSpPr/>
          <p:nvPr/>
        </p:nvGrpSpPr>
        <p:grpSpPr>
          <a:xfrm>
            <a:off x="5420051" y="2476785"/>
            <a:ext cx="5057360" cy="276999"/>
            <a:chOff x="211402" y="2857448"/>
            <a:chExt cx="5057360" cy="276999"/>
          </a:xfrm>
        </p:grpSpPr>
        <p:cxnSp>
          <p:nvCxnSpPr>
            <p:cNvPr id="61" name="Straight Arrow Connector 13">
              <a:extLst>
                <a:ext uri="{FF2B5EF4-FFF2-40B4-BE49-F238E27FC236}">
                  <a16:creationId xmlns:a16="http://schemas.microsoft.com/office/drawing/2014/main" id="{F26A35A7-64FD-BC49-8E51-E146BC802B38}"/>
                </a:ext>
              </a:extLst>
            </p:cNvPr>
            <p:cNvCxnSpPr>
              <a:cxnSpLocks/>
            </p:cNvCxnSpPr>
            <p:nvPr/>
          </p:nvCxnSpPr>
          <p:spPr>
            <a:xfrm>
              <a:off x="888870" y="2995947"/>
              <a:ext cx="4379892" cy="0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17734DE-8F48-6949-BE84-A4153134C6C7}"/>
                </a:ext>
              </a:extLst>
            </p:cNvPr>
            <p:cNvSpPr/>
            <p:nvPr/>
          </p:nvSpPr>
          <p:spPr>
            <a:xfrm>
              <a:off x="211402" y="2857448"/>
              <a:ext cx="78258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200">
                  <a:solidFill>
                    <a:srgbClr val="000000"/>
                  </a:solidFill>
                  <a:latin typeface="Verdana" panose="020B0604030504040204" pitchFamily="34" charset="0"/>
                </a:rPr>
                <a:t>How to </a:t>
              </a:r>
              <a:endParaRPr lang="fr-FR" sz="1200"/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D3CF07B5-5C7B-E640-A172-F63449E5A09A}"/>
              </a:ext>
            </a:extLst>
          </p:cNvPr>
          <p:cNvSpPr/>
          <p:nvPr/>
        </p:nvSpPr>
        <p:spPr>
          <a:xfrm>
            <a:off x="5413709" y="2753598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</a:rPr>
              <a:t>Command line</a:t>
            </a:r>
            <a:endParaRPr lang="fr-FR" sz="120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499C869-A58A-DA4D-AD64-34983970CF2A}"/>
              </a:ext>
            </a:extLst>
          </p:cNvPr>
          <p:cNvSpPr/>
          <p:nvPr/>
        </p:nvSpPr>
        <p:spPr>
          <a:xfrm>
            <a:off x="5413709" y="3291835"/>
            <a:ext cx="10248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Alternative</a:t>
            </a:r>
            <a:endParaRPr lang="fr-FR" sz="120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94CCEDE-751A-0D41-ADE2-5183468A9C7A}"/>
              </a:ext>
            </a:extLst>
          </p:cNvPr>
          <p:cNvSpPr/>
          <p:nvPr/>
        </p:nvSpPr>
        <p:spPr>
          <a:xfrm>
            <a:off x="5770409" y="3030411"/>
            <a:ext cx="427232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fr-FR" sz="11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1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sz="110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cuteLittlePackage</a:t>
            </a:r>
            <a:r>
              <a:rPr lang="fr-FR" sz="11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sz="11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cxnSp>
        <p:nvCxnSpPr>
          <p:cNvPr id="67" name="Straight Arrow Connector 13">
            <a:extLst>
              <a:ext uri="{FF2B5EF4-FFF2-40B4-BE49-F238E27FC236}">
                <a16:creationId xmlns:a16="http://schemas.microsoft.com/office/drawing/2014/main" id="{68C690C3-FEE9-3A4D-99C1-7F50766E5242}"/>
              </a:ext>
            </a:extLst>
          </p:cNvPr>
          <p:cNvCxnSpPr>
            <a:cxnSpLocks/>
          </p:cNvCxnSpPr>
          <p:nvPr/>
        </p:nvCxnSpPr>
        <p:spPr>
          <a:xfrm>
            <a:off x="5420052" y="4147325"/>
            <a:ext cx="5057359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CE493F68-EF56-894B-B2E3-837C1E2BA530}"/>
              </a:ext>
            </a:extLst>
          </p:cNvPr>
          <p:cNvSpPr/>
          <p:nvPr/>
        </p:nvSpPr>
        <p:spPr>
          <a:xfrm>
            <a:off x="5532415" y="3568648"/>
            <a:ext cx="50573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Using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R studio go to the menu Tools &gt; Install Packages</a:t>
            </a:r>
            <a:endParaRPr lang="fr-FR" sz="120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86ACF55-2FE9-F644-B7CC-58A58614F8E5}"/>
              </a:ext>
            </a:extLst>
          </p:cNvPr>
          <p:cNvSpPr/>
          <p:nvPr/>
        </p:nvSpPr>
        <p:spPr>
          <a:xfrm>
            <a:off x="5413709" y="3845461"/>
            <a:ext cx="42162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NB: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it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doesn’t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mater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which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CRAN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mirror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you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choose</a:t>
            </a:r>
            <a:endParaRPr lang="fr-FR" sz="1200"/>
          </a:p>
        </p:txBody>
      </p:sp>
      <p:cxnSp>
        <p:nvCxnSpPr>
          <p:cNvPr id="116" name="Straight Arrow Connector 13">
            <a:extLst>
              <a:ext uri="{FF2B5EF4-FFF2-40B4-BE49-F238E27FC236}">
                <a16:creationId xmlns:a16="http://schemas.microsoft.com/office/drawing/2014/main" id="{15D4F63A-CF41-9E43-BE19-8B5891C30B1B}"/>
              </a:ext>
            </a:extLst>
          </p:cNvPr>
          <p:cNvCxnSpPr>
            <a:cxnSpLocks/>
          </p:cNvCxnSpPr>
          <p:nvPr/>
        </p:nvCxnSpPr>
        <p:spPr>
          <a:xfrm>
            <a:off x="212447" y="4253842"/>
            <a:ext cx="5057359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ZoneTexte 116">
            <a:extLst>
              <a:ext uri="{FF2B5EF4-FFF2-40B4-BE49-F238E27FC236}">
                <a16:creationId xmlns:a16="http://schemas.microsoft.com/office/drawing/2014/main" id="{76B3072E-5D55-564C-B794-3696921E7EB1}"/>
              </a:ext>
            </a:extLst>
          </p:cNvPr>
          <p:cNvSpPr txBox="1"/>
          <p:nvPr/>
        </p:nvSpPr>
        <p:spPr>
          <a:xfrm>
            <a:off x="2328193" y="427604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>
                <a:solidFill>
                  <a:srgbClr val="0070C0"/>
                </a:solidFill>
              </a:rPr>
              <a:t>Github</a:t>
            </a:r>
            <a:endParaRPr lang="fr-FR">
              <a:solidFill>
                <a:srgbClr val="0070C0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83EA3DD-FFBE-2943-99B9-C2126FF4C4B5}"/>
              </a:ext>
            </a:extLst>
          </p:cNvPr>
          <p:cNvSpPr/>
          <p:nvPr/>
        </p:nvSpPr>
        <p:spPr>
          <a:xfrm>
            <a:off x="213490" y="4642528"/>
            <a:ext cx="50573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Is a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repository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of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development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made by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anyone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,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including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laboratories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.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See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  <a:hlinkClick r:id="rId6"/>
              </a:rPr>
              <a:t>https://github.com/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endParaRPr lang="fr-FR" sz="1200"/>
          </a:p>
        </p:txBody>
      </p:sp>
      <p:grpSp>
        <p:nvGrpSpPr>
          <p:cNvPr id="119" name="Groupe 118">
            <a:extLst>
              <a:ext uri="{FF2B5EF4-FFF2-40B4-BE49-F238E27FC236}">
                <a16:creationId xmlns:a16="http://schemas.microsoft.com/office/drawing/2014/main" id="{92DD65CA-77AD-7C4F-A17C-BED42CA5B4F5}"/>
              </a:ext>
            </a:extLst>
          </p:cNvPr>
          <p:cNvGrpSpPr/>
          <p:nvPr/>
        </p:nvGrpSpPr>
        <p:grpSpPr>
          <a:xfrm>
            <a:off x="212446" y="5101344"/>
            <a:ext cx="5057360" cy="276999"/>
            <a:chOff x="211402" y="2857448"/>
            <a:chExt cx="5057360" cy="276999"/>
          </a:xfrm>
        </p:grpSpPr>
        <p:cxnSp>
          <p:nvCxnSpPr>
            <p:cNvPr id="120" name="Straight Arrow Connector 13">
              <a:extLst>
                <a:ext uri="{FF2B5EF4-FFF2-40B4-BE49-F238E27FC236}">
                  <a16:creationId xmlns:a16="http://schemas.microsoft.com/office/drawing/2014/main" id="{23A6158C-350B-4646-89F9-7AE5CD003588}"/>
                </a:ext>
              </a:extLst>
            </p:cNvPr>
            <p:cNvCxnSpPr>
              <a:cxnSpLocks/>
            </p:cNvCxnSpPr>
            <p:nvPr/>
          </p:nvCxnSpPr>
          <p:spPr>
            <a:xfrm>
              <a:off x="888870" y="2995947"/>
              <a:ext cx="4379892" cy="0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EF37CE77-C593-2D41-AC6D-1A46CE7278C3}"/>
                </a:ext>
              </a:extLst>
            </p:cNvPr>
            <p:cNvSpPr/>
            <p:nvPr/>
          </p:nvSpPr>
          <p:spPr>
            <a:xfrm>
              <a:off x="211402" y="2857448"/>
              <a:ext cx="78258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200">
                  <a:solidFill>
                    <a:srgbClr val="000000"/>
                  </a:solidFill>
                  <a:latin typeface="Verdana" panose="020B0604030504040204" pitchFamily="34" charset="0"/>
                </a:rPr>
                <a:t>How to </a:t>
              </a:r>
              <a:endParaRPr lang="fr-FR" sz="1200"/>
            </a:p>
          </p:txBody>
        </p:sp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42A061F-0865-FF41-8B5E-4560908EBC7B}"/>
              </a:ext>
            </a:extLst>
          </p:cNvPr>
          <p:cNvSpPr/>
          <p:nvPr/>
        </p:nvSpPr>
        <p:spPr>
          <a:xfrm>
            <a:off x="585618" y="5649644"/>
            <a:ext cx="468314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fr-FR" sz="11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1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sz="110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devtools</a:t>
            </a:r>
            <a:r>
              <a:rPr lang="fr-FR" sz="11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sz="11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fr-FR" sz="1100" err="1">
                <a:latin typeface="Courier New" panose="02070309020205020404" pitchFamily="49" charset="0"/>
                <a:cs typeface="Courier New" panose="02070309020205020404" pitchFamily="49" charset="0"/>
              </a:rPr>
              <a:t>devtools</a:t>
            </a:r>
            <a:r>
              <a:rPr lang="fr-FR" sz="110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fr-FR" sz="1100" err="1">
                <a:latin typeface="Courier New" panose="02070309020205020404" pitchFamily="49" charset="0"/>
                <a:cs typeface="Courier New" panose="02070309020205020404" pitchFamily="49" charset="0"/>
              </a:rPr>
              <a:t>install_github</a:t>
            </a:r>
            <a:r>
              <a:rPr lang="fr-FR" sz="11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1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sz="110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cuteLittlePackage</a:t>
            </a:r>
            <a:r>
              <a:rPr lang="fr-FR" sz="11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sz="11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24EFBAB-F2BC-9341-80A0-A3CD5739E6E8}"/>
              </a:ext>
            </a:extLst>
          </p:cNvPr>
          <p:cNvSpPr/>
          <p:nvPr/>
        </p:nvSpPr>
        <p:spPr>
          <a:xfrm>
            <a:off x="213490" y="5375494"/>
            <a:ext cx="26003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Through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the package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devtools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:</a:t>
            </a:r>
            <a:endParaRPr lang="fr-FR" sz="120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F20789A9-62AA-5347-ACCB-DCBC646DEAA3}"/>
              </a:ext>
            </a:extLst>
          </p:cNvPr>
          <p:cNvSpPr/>
          <p:nvPr/>
        </p:nvSpPr>
        <p:spPr>
          <a:xfrm>
            <a:off x="213490" y="6077682"/>
            <a:ext cx="35079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Alternatively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through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the package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remotes</a:t>
            </a:r>
            <a:endParaRPr lang="fr-FR" sz="1200"/>
          </a:p>
        </p:txBody>
      </p:sp>
      <p:cxnSp>
        <p:nvCxnSpPr>
          <p:cNvPr id="126" name="Straight Arrow Connector 13">
            <a:extLst>
              <a:ext uri="{FF2B5EF4-FFF2-40B4-BE49-F238E27FC236}">
                <a16:creationId xmlns:a16="http://schemas.microsoft.com/office/drawing/2014/main" id="{4BF05163-F2B3-884C-97B5-BCB9F29C6D32}"/>
              </a:ext>
            </a:extLst>
          </p:cNvPr>
          <p:cNvCxnSpPr>
            <a:cxnSpLocks/>
          </p:cNvCxnSpPr>
          <p:nvPr/>
        </p:nvCxnSpPr>
        <p:spPr>
          <a:xfrm>
            <a:off x="212447" y="6804925"/>
            <a:ext cx="5057359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3">
            <a:extLst>
              <a:ext uri="{FF2B5EF4-FFF2-40B4-BE49-F238E27FC236}">
                <a16:creationId xmlns:a16="http://schemas.microsoft.com/office/drawing/2014/main" id="{039737B7-9F2F-4946-8E3B-CFC7D8A7ABA4}"/>
              </a:ext>
            </a:extLst>
          </p:cNvPr>
          <p:cNvCxnSpPr>
            <a:cxnSpLocks/>
          </p:cNvCxnSpPr>
          <p:nvPr/>
        </p:nvCxnSpPr>
        <p:spPr>
          <a:xfrm>
            <a:off x="5420052" y="4253842"/>
            <a:ext cx="5057359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ZoneTexte 127">
            <a:extLst>
              <a:ext uri="{FF2B5EF4-FFF2-40B4-BE49-F238E27FC236}">
                <a16:creationId xmlns:a16="http://schemas.microsoft.com/office/drawing/2014/main" id="{008124C5-6083-FE40-9137-3C3726E7393A}"/>
              </a:ext>
            </a:extLst>
          </p:cNvPr>
          <p:cNvSpPr txBox="1"/>
          <p:nvPr/>
        </p:nvSpPr>
        <p:spPr>
          <a:xfrm>
            <a:off x="7536695" y="4249115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rgbClr val="0070C0"/>
                </a:solidFill>
              </a:rPr>
              <a:t>Source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090F2440-042B-3742-AE5C-64D724A47DE0}"/>
              </a:ext>
            </a:extLst>
          </p:cNvPr>
          <p:cNvSpPr/>
          <p:nvPr/>
        </p:nvSpPr>
        <p:spPr>
          <a:xfrm>
            <a:off x="5415797" y="4588668"/>
            <a:ext cx="5057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Sometime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you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want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a package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that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is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not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compiled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for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your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system or not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yet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publicly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available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(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eg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: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developped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by a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collaborator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). </a:t>
            </a:r>
            <a:endParaRPr lang="fr-FR" sz="1200"/>
          </a:p>
        </p:txBody>
      </p:sp>
      <p:grpSp>
        <p:nvGrpSpPr>
          <p:cNvPr id="130" name="Groupe 129">
            <a:extLst>
              <a:ext uri="{FF2B5EF4-FFF2-40B4-BE49-F238E27FC236}">
                <a16:creationId xmlns:a16="http://schemas.microsoft.com/office/drawing/2014/main" id="{B63208F7-EA5D-F343-952A-2491C9F05258}"/>
              </a:ext>
            </a:extLst>
          </p:cNvPr>
          <p:cNvGrpSpPr/>
          <p:nvPr/>
        </p:nvGrpSpPr>
        <p:grpSpPr>
          <a:xfrm>
            <a:off x="5420051" y="5205220"/>
            <a:ext cx="5057360" cy="276999"/>
            <a:chOff x="211402" y="2857448"/>
            <a:chExt cx="5057360" cy="276999"/>
          </a:xfrm>
        </p:grpSpPr>
        <p:cxnSp>
          <p:nvCxnSpPr>
            <p:cNvPr id="131" name="Straight Arrow Connector 13">
              <a:extLst>
                <a:ext uri="{FF2B5EF4-FFF2-40B4-BE49-F238E27FC236}">
                  <a16:creationId xmlns:a16="http://schemas.microsoft.com/office/drawing/2014/main" id="{C1EF4FCE-4B80-AF4E-B8B5-1672D4B64CEE}"/>
                </a:ext>
              </a:extLst>
            </p:cNvPr>
            <p:cNvCxnSpPr>
              <a:cxnSpLocks/>
            </p:cNvCxnSpPr>
            <p:nvPr/>
          </p:nvCxnSpPr>
          <p:spPr>
            <a:xfrm>
              <a:off x="888870" y="2995947"/>
              <a:ext cx="4379892" cy="0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4724D8B-C79C-A547-BDE8-FF83A33202B4}"/>
                </a:ext>
              </a:extLst>
            </p:cNvPr>
            <p:cNvSpPr/>
            <p:nvPr/>
          </p:nvSpPr>
          <p:spPr>
            <a:xfrm>
              <a:off x="211402" y="2857448"/>
              <a:ext cx="78258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200">
                  <a:solidFill>
                    <a:srgbClr val="000000"/>
                  </a:solidFill>
                  <a:latin typeface="Verdana" panose="020B0604030504040204" pitchFamily="34" charset="0"/>
                </a:rPr>
                <a:t>How to </a:t>
              </a:r>
              <a:endParaRPr lang="fr-FR" sz="1200"/>
            </a:p>
          </p:txBody>
        </p:sp>
      </p:grpSp>
      <p:sp>
        <p:nvSpPr>
          <p:cNvPr id="133" name="Rectangle 132">
            <a:extLst>
              <a:ext uri="{FF2B5EF4-FFF2-40B4-BE49-F238E27FC236}">
                <a16:creationId xmlns:a16="http://schemas.microsoft.com/office/drawing/2014/main" id="{9293D0B6-B0AD-3A4C-8838-CA172F5F7E41}"/>
              </a:ext>
            </a:extLst>
          </p:cNvPr>
          <p:cNvSpPr/>
          <p:nvPr/>
        </p:nvSpPr>
        <p:spPr>
          <a:xfrm>
            <a:off x="5415797" y="5452440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</a:rPr>
              <a:t>Command line</a:t>
            </a:r>
            <a:endParaRPr lang="fr-FR" sz="120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926E3144-2FAB-F24B-BD8A-27BF7F7844BF}"/>
              </a:ext>
            </a:extLst>
          </p:cNvPr>
          <p:cNvSpPr/>
          <p:nvPr/>
        </p:nvSpPr>
        <p:spPr>
          <a:xfrm>
            <a:off x="5415797" y="6100768"/>
            <a:ext cx="10248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Alternative</a:t>
            </a:r>
            <a:endParaRPr lang="fr-FR" sz="1200"/>
          </a:p>
        </p:txBody>
      </p:sp>
      <p:cxnSp>
        <p:nvCxnSpPr>
          <p:cNvPr id="136" name="Straight Arrow Connector 13">
            <a:extLst>
              <a:ext uri="{FF2B5EF4-FFF2-40B4-BE49-F238E27FC236}">
                <a16:creationId xmlns:a16="http://schemas.microsoft.com/office/drawing/2014/main" id="{97E51914-B088-2747-976B-4DB8CC4358DD}"/>
              </a:ext>
            </a:extLst>
          </p:cNvPr>
          <p:cNvCxnSpPr>
            <a:cxnSpLocks/>
          </p:cNvCxnSpPr>
          <p:nvPr/>
        </p:nvCxnSpPr>
        <p:spPr>
          <a:xfrm>
            <a:off x="5420052" y="6804925"/>
            <a:ext cx="5057359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DFE1E7EB-0F6A-0749-B40F-495F2852B567}"/>
              </a:ext>
            </a:extLst>
          </p:cNvPr>
          <p:cNvSpPr/>
          <p:nvPr/>
        </p:nvSpPr>
        <p:spPr>
          <a:xfrm>
            <a:off x="5534503" y="6347988"/>
            <a:ext cx="50573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Using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R studio go to the menu Tools &gt; Install Packages</a:t>
            </a:r>
          </a:p>
          <a:p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Then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select to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install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from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a package archive file</a:t>
            </a:r>
            <a:endParaRPr lang="fr-FR" sz="1200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4D3A048A-A06F-EE47-9FC9-2E6119B7702D}"/>
              </a:ext>
            </a:extLst>
          </p:cNvPr>
          <p:cNvSpPr/>
          <p:nvPr/>
        </p:nvSpPr>
        <p:spPr>
          <a:xfrm>
            <a:off x="5770409" y="5699660"/>
            <a:ext cx="47389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fr-FR" sz="11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1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sz="110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cuteLittlePackage</a:t>
            </a:r>
            <a:r>
              <a:rPr lang="fr-FR" sz="11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sz="110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fr-FR" sz="1100">
                <a:latin typeface="Courier New" panose="02070309020205020404" pitchFamily="49" charset="0"/>
                <a:cs typeface="Courier New" panose="02070309020205020404" pitchFamily="49" charset="0"/>
              </a:rPr>
              <a:t>                  repos=</a:t>
            </a:r>
            <a:r>
              <a:rPr lang="fr-FR" sz="11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fr-FR" sz="1100">
                <a:latin typeface="Courier New" panose="02070309020205020404" pitchFamily="49" charset="0"/>
                <a:cs typeface="Courier New" panose="02070309020205020404" pitchFamily="49" charset="0"/>
              </a:rPr>
              <a:t>, type=</a:t>
            </a:r>
            <a:r>
              <a:rPr lang="fr-FR" sz="11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"source"</a:t>
            </a:r>
            <a:r>
              <a:rPr lang="fr-FR" sz="11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1ED8135C-859C-F148-AC19-94FF318DA142}"/>
              </a:ext>
            </a:extLst>
          </p:cNvPr>
          <p:cNvSpPr/>
          <p:nvPr/>
        </p:nvSpPr>
        <p:spPr>
          <a:xfrm>
            <a:off x="585618" y="6351832"/>
            <a:ext cx="468314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fr-FR" sz="11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1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sz="110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remotes</a:t>
            </a:r>
            <a:r>
              <a:rPr lang="fr-FR" sz="11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sz="11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fr-FR" sz="1100" err="1">
                <a:latin typeface="Courier New" panose="02070309020205020404" pitchFamily="49" charset="0"/>
                <a:cs typeface="Courier New" panose="02070309020205020404" pitchFamily="49" charset="0"/>
              </a:rPr>
              <a:t>remotes</a:t>
            </a:r>
            <a:r>
              <a:rPr lang="fr-FR" sz="110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fr-FR" sz="1100" err="1">
                <a:latin typeface="Courier New" panose="02070309020205020404" pitchFamily="49" charset="0"/>
                <a:cs typeface="Courier New" panose="02070309020205020404" pitchFamily="49" charset="0"/>
              </a:rPr>
              <a:t>install_github</a:t>
            </a:r>
            <a:r>
              <a:rPr lang="fr-FR" sz="11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1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sz="110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cuteLittlePackage</a:t>
            </a:r>
            <a:r>
              <a:rPr lang="fr-FR" sz="11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sz="11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595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>
            <a:extLst>
              <a:ext uri="{FF2B5EF4-FFF2-40B4-BE49-F238E27FC236}">
                <a16:creationId xmlns:a16="http://schemas.microsoft.com/office/drawing/2014/main" id="{872676F1-A0A9-4A90-9DD5-6DD0A777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9654" y="-111859"/>
            <a:ext cx="1503217" cy="100196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1038773" y="132869"/>
            <a:ext cx="4021742" cy="631825"/>
          </a:xfrm>
        </p:spPr>
        <p:txBody>
          <a:bodyPr>
            <a:noAutofit/>
          </a:bodyPr>
          <a:lstStyle/>
          <a:p>
            <a:r>
              <a:rPr lang="en-GB" dirty="0"/>
              <a:t>Statistical testing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61953" y="7061934"/>
            <a:ext cx="5343525" cy="261610"/>
          </a:xfrm>
          <a:prstGeom prst="rect">
            <a:avLst/>
          </a:prstGeom>
        </p:spPr>
        <p:txBody>
          <a:bodyPr anchor="t">
            <a:spAutoFit/>
          </a:bodyPr>
          <a:lstStyle/>
          <a:p>
            <a:r>
              <a:rPr lang="en-GB" sz="1100" dirty="0" err="1">
                <a:latin typeface="Times New Roman" charset="0"/>
                <a:ea typeface="Times New Roman" charset="0"/>
                <a:cs typeface="Times New Roman" charset="0"/>
              </a:rPr>
              <a:t>DebuteR</a:t>
            </a:r>
            <a:r>
              <a:rPr lang="en-GB" sz="1100" dirty="0">
                <a:latin typeface="Times New Roman" charset="0"/>
                <a:ea typeface="Times New Roman" charset="0"/>
                <a:cs typeface="Times New Roman" charset="0"/>
              </a:rPr>
              <a:t>  </a:t>
            </a:r>
            <a:r>
              <a:rPr lang="en-GB" sz="1100" b="1" dirty="0">
                <a:latin typeface="Times New Roman" charset="0"/>
                <a:ea typeface="Times New Roman" charset="0"/>
                <a:cs typeface="Times New Roman" charset="0"/>
              </a:rPr>
              <a:t>|</a:t>
            </a:r>
            <a:r>
              <a:rPr lang="en-GB" sz="1100" dirty="0">
                <a:latin typeface="Times New Roman" charset="0"/>
                <a:ea typeface="Times New Roman" charset="0"/>
                <a:cs typeface="Times New Roman" charset="0"/>
              </a:rPr>
              <a:t>  stat tests in R </a:t>
            </a:r>
            <a:r>
              <a:rPr lang="en-GB" sz="1100" b="1" dirty="0">
                <a:latin typeface="Times New Roman" charset="0"/>
                <a:ea typeface="Times New Roman" charset="0"/>
                <a:cs typeface="Times New Roman" charset="0"/>
              </a:rPr>
              <a:t>|</a:t>
            </a:r>
            <a:r>
              <a:rPr lang="en-GB" sz="1100" b="1" dirty="0">
                <a:latin typeface="Times New Roman" charset="0"/>
                <a:ea typeface="Times New Roman" charset="0"/>
                <a:cs typeface="Times New Roman" charset="0"/>
                <a:sym typeface="Symbol" pitchFamily="18" charset="2"/>
              </a:rPr>
              <a:t> </a:t>
            </a:r>
            <a:r>
              <a:rPr lang="en-GB" sz="1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fr-FR" sz="1100" dirty="0" err="1">
                <a:latin typeface="Times New Roman" charset="0"/>
                <a:ea typeface="Times New Roman" charset="0"/>
                <a:cs typeface="Times New Roman" charset="0"/>
              </a:rPr>
              <a:t>nov</a:t>
            </a:r>
            <a:r>
              <a:rPr lang="fr-FR" sz="1100" dirty="0">
                <a:latin typeface="Times New Roman" charset="0"/>
                <a:ea typeface="Times New Roman" charset="0"/>
                <a:cs typeface="Times New Roman" charset="0"/>
              </a:rPr>
              <a:t> - 2021</a:t>
            </a:r>
            <a:endParaRPr lang="en-GB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5C5A2DE-B03B-4175-B4EF-740EB001ABA3}"/>
              </a:ext>
            </a:extLst>
          </p:cNvPr>
          <p:cNvCxnSpPr/>
          <p:nvPr/>
        </p:nvCxnSpPr>
        <p:spPr>
          <a:xfrm>
            <a:off x="467130" y="733749"/>
            <a:ext cx="9893159" cy="28501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91C866D-DA77-4172-808E-3466E73A2F65}"/>
              </a:ext>
            </a:extLst>
          </p:cNvPr>
          <p:cNvSpPr/>
          <p:nvPr/>
        </p:nvSpPr>
        <p:spPr>
          <a:xfrm>
            <a:off x="73619" y="829198"/>
            <a:ext cx="10472052" cy="64409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b="1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Introduction</a:t>
            </a:r>
            <a:endParaRPr lang="en-GB" b="1" dirty="0"/>
          </a:p>
          <a:p>
            <a:r>
              <a:rPr lang="en-GB" sz="12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A hypothesis test purpose is to estimate the validity of a statistical hypothesis. It is assumes that the collected data represents properly the studied phenomenon. This cheat sheet is derived from </a:t>
            </a:r>
            <a:r>
              <a:rPr lang="en-GB" sz="1200" dirty="0">
                <a:solidFill>
                  <a:srgbClr val="000000"/>
                </a:solidFill>
                <a:latin typeface="Arial"/>
                <a:ea typeface="Arial"/>
                <a:cs typeface="Arial"/>
                <a:hlinkClick r:id="rId4"/>
              </a:rPr>
              <a:t>https://biostatgv.sentiweb.fr/?module=tests</a:t>
            </a:r>
            <a:r>
              <a:rPr lang="en-GB" sz="12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 </a:t>
            </a:r>
          </a:p>
        </p:txBody>
      </p:sp>
      <p:cxnSp>
        <p:nvCxnSpPr>
          <p:cNvPr id="23" name="Straight Arrow Connector 13">
            <a:extLst>
              <a:ext uri="{FF2B5EF4-FFF2-40B4-BE49-F238E27FC236}">
                <a16:creationId xmlns:a16="http://schemas.microsoft.com/office/drawing/2014/main" id="{A6163C1D-715D-B748-87D9-8A12882E710C}"/>
              </a:ext>
            </a:extLst>
          </p:cNvPr>
          <p:cNvCxnSpPr>
            <a:cxnSpLocks/>
          </p:cNvCxnSpPr>
          <p:nvPr/>
        </p:nvCxnSpPr>
        <p:spPr>
          <a:xfrm>
            <a:off x="198877" y="1074937"/>
            <a:ext cx="10334268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DDCE84E4-F6AC-AA4E-9C07-F619FCB22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454002"/>
              </p:ext>
            </p:extLst>
          </p:nvPr>
        </p:nvGraphicFramePr>
        <p:xfrm>
          <a:off x="61953" y="1537800"/>
          <a:ext cx="10545087" cy="54051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00060">
                  <a:extLst>
                    <a:ext uri="{9D8B030D-6E8A-4147-A177-3AD203B41FA5}">
                      <a16:colId xmlns:a16="http://schemas.microsoft.com/office/drawing/2014/main" val="1520343899"/>
                    </a:ext>
                  </a:extLst>
                </a:gridCol>
                <a:gridCol w="462012">
                  <a:extLst>
                    <a:ext uri="{9D8B030D-6E8A-4147-A177-3AD203B41FA5}">
                      <a16:colId xmlns:a16="http://schemas.microsoft.com/office/drawing/2014/main" val="793281983"/>
                    </a:ext>
                  </a:extLst>
                </a:gridCol>
                <a:gridCol w="750771">
                  <a:extLst>
                    <a:ext uri="{9D8B030D-6E8A-4147-A177-3AD203B41FA5}">
                      <a16:colId xmlns:a16="http://schemas.microsoft.com/office/drawing/2014/main" val="1288548399"/>
                    </a:ext>
                  </a:extLst>
                </a:gridCol>
                <a:gridCol w="2435191">
                  <a:extLst>
                    <a:ext uri="{9D8B030D-6E8A-4147-A177-3AD203B41FA5}">
                      <a16:colId xmlns:a16="http://schemas.microsoft.com/office/drawing/2014/main" val="3578836606"/>
                    </a:ext>
                  </a:extLst>
                </a:gridCol>
                <a:gridCol w="1087655">
                  <a:extLst>
                    <a:ext uri="{9D8B030D-6E8A-4147-A177-3AD203B41FA5}">
                      <a16:colId xmlns:a16="http://schemas.microsoft.com/office/drawing/2014/main" val="1661277946"/>
                    </a:ext>
                  </a:extLst>
                </a:gridCol>
                <a:gridCol w="2464067">
                  <a:extLst>
                    <a:ext uri="{9D8B030D-6E8A-4147-A177-3AD203B41FA5}">
                      <a16:colId xmlns:a16="http://schemas.microsoft.com/office/drawing/2014/main" val="82720251"/>
                    </a:ext>
                  </a:extLst>
                </a:gridCol>
                <a:gridCol w="2945331">
                  <a:extLst>
                    <a:ext uri="{9D8B030D-6E8A-4147-A177-3AD203B41FA5}">
                      <a16:colId xmlns:a16="http://schemas.microsoft.com/office/drawing/2014/main" val="40836082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endParaRPr lang="en-GB" sz="1200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GB" sz="1200" b="1" noProof="0" dirty="0"/>
                        <a:t>1 Dependant</a:t>
                      </a:r>
                      <a:r>
                        <a:rPr lang="en-GB" sz="1200" b="1" dirty="0"/>
                        <a:t> variable (trait of interest)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855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endParaRPr lang="en-GB" sz="1200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dirty="0"/>
                        <a:t>Categorical nominal</a:t>
                      </a:r>
                    </a:p>
                    <a:p>
                      <a:pPr algn="ctr" fontAlgn="ctr"/>
                      <a:r>
                        <a:rPr lang="en-GB" sz="1200" b="1" dirty="0"/>
                        <a:t>dichotomous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Categorical nominal </a:t>
                      </a:r>
                      <a:r>
                        <a:rPr lang="en-GB" sz="1200" b="1" dirty="0" err="1"/>
                        <a:t>Polytomous</a:t>
                      </a:r>
                      <a:endParaRPr lang="en-GB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Categorical ordinal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dirty="0"/>
                        <a:t>Quantitative / continuous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0696615"/>
                  </a:ext>
                </a:extLst>
              </a:tr>
              <a:tr h="370840">
                <a:tc rowSpan="10">
                  <a:txBody>
                    <a:bodyPr/>
                    <a:lstStyle/>
                    <a:p>
                      <a:pPr marL="0" marR="0" lvl="0" indent="0" algn="ctr" defTabSz="100794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noProof="0" dirty="0"/>
                        <a:t>1 independent</a:t>
                      </a:r>
                      <a:r>
                        <a:rPr lang="en-GB" sz="1200" b="1" dirty="0"/>
                        <a:t> variable</a:t>
                      </a:r>
                    </a:p>
                    <a:p>
                      <a:pPr algn="ctr" fontAlgn="ctr"/>
                      <a:r>
                        <a:rPr lang="en-GB" sz="1200" b="1" dirty="0"/>
                        <a:t>( variable with a potential effect on the trait of interest)</a:t>
                      </a:r>
                    </a:p>
                  </a:txBody>
                  <a:tcPr vert="vert270" anchor="ctr"/>
                </a:tc>
                <a:tc rowSpan="5">
                  <a:txBody>
                    <a:bodyPr/>
                    <a:lstStyle/>
                    <a:p>
                      <a:pPr marL="0" marR="0" lvl="0" indent="0" algn="ctr" defTabSz="100794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Categorical dichotomous</a:t>
                      </a:r>
                    </a:p>
                  </a:txBody>
                  <a:tcPr vert="vert27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200" b="1" dirty="0"/>
                        <a:t>Independent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of </a:t>
                      </a:r>
                      <a:r>
                        <a:rPr lang="fr-F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r>
                        <a:rPr lang="fr-F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proportions</a:t>
                      </a:r>
                    </a:p>
                    <a:p>
                      <a:pPr algn="ctr"/>
                      <a:r>
                        <a:rPr lang="fr-FR" sz="1000" b="1" dirty="0" err="1">
                          <a:solidFill>
                            <a:schemeClr val="accent5"/>
                          </a:solidFill>
                          <a:effectLst/>
                          <a:latin typeface="Courier" pitchFamily="2" charset="0"/>
                        </a:rPr>
                        <a:t>prop.test</a:t>
                      </a:r>
                      <a:r>
                        <a:rPr lang="fr-FR" sz="1000" b="1" dirty="0">
                          <a:effectLst/>
                          <a:latin typeface="Courier" pitchFamily="2" charset="0"/>
                        </a:rPr>
                        <a:t>(</a:t>
                      </a:r>
                      <a:r>
                        <a:rPr lang="fr-FR" sz="1000" dirty="0" err="1">
                          <a:effectLst/>
                          <a:latin typeface="Courier" pitchFamily="2" charset="0"/>
                        </a:rPr>
                        <a:t>n_success,n_trials</a:t>
                      </a:r>
                      <a:r>
                        <a:rPr lang="fr-FR" sz="1000" b="1" dirty="0">
                          <a:effectLst/>
                          <a:latin typeface="Courier" pitchFamily="2" charset="0"/>
                        </a:rPr>
                        <a:t>)</a:t>
                      </a:r>
                      <a:endParaRPr lang="fr-FR" sz="1000" b="1" kern="1200" dirty="0">
                        <a:solidFill>
                          <a:schemeClr val="tx1"/>
                        </a:solidFill>
                        <a:latin typeface="Courier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100794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χ</a:t>
                      </a:r>
                      <a:r>
                        <a:rPr lang="fr-FR" sz="1200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fr-F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fr-F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Cochran-Armitage</a:t>
                      </a:r>
                      <a:endParaRPr lang="fr-F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lang="fr-FR" sz="12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Packages </a:t>
                      </a:r>
                      <a:r>
                        <a:rPr lang="fr-FR" sz="1200" b="1" kern="1200" dirty="0" err="1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DescTools</a:t>
                      </a:r>
                      <a:endParaRPr lang="fr-FR" sz="1200" b="1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Mann Whitney </a:t>
                      </a:r>
                    </a:p>
                    <a:p>
                      <a:pPr algn="ctr" fontAlgn="ctr"/>
                      <a:r>
                        <a:rPr lang="fr-FR" sz="1000" b="1" dirty="0" err="1">
                          <a:solidFill>
                            <a:schemeClr val="accent5"/>
                          </a:solidFill>
                          <a:latin typeface="Courier" pitchFamily="2" charset="0"/>
                        </a:rPr>
                        <a:t>wilcox.test</a:t>
                      </a:r>
                      <a:r>
                        <a:rPr lang="fr-FR" sz="1000" b="1" dirty="0">
                          <a:latin typeface="Courier" pitchFamily="2" charset="0"/>
                        </a:rPr>
                        <a:t>(</a:t>
                      </a:r>
                      <a:r>
                        <a:rPr lang="fr-FR" sz="1000" dirty="0">
                          <a:latin typeface="Courier" pitchFamily="2" charset="0"/>
                        </a:rPr>
                        <a:t>x, y</a:t>
                      </a:r>
                      <a:r>
                        <a:rPr lang="fr-FR" sz="1000" b="1" dirty="0">
                          <a:latin typeface="Courier" pitchFamily="2" charset="0"/>
                        </a:rPr>
                        <a:t>)</a:t>
                      </a:r>
                      <a:endParaRPr lang="en-GB" sz="1000" b="1" kern="1200" dirty="0">
                        <a:solidFill>
                          <a:schemeClr val="tx1"/>
                        </a:solidFill>
                        <a:latin typeface="Courier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579535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Χ</a:t>
                      </a:r>
                      <a:r>
                        <a:rPr lang="fr-FR" sz="1200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 </a:t>
                      </a:r>
                      <a:r>
                        <a:rPr lang="fr-FR" sz="1000" b="1" dirty="0" err="1">
                          <a:solidFill>
                            <a:schemeClr val="accent5"/>
                          </a:solidFill>
                          <a:latin typeface="Courier" pitchFamily="2" charset="0"/>
                        </a:rPr>
                        <a:t>chisq.test</a:t>
                      </a:r>
                      <a:r>
                        <a:rPr lang="fr-FR" sz="1000" b="1" dirty="0">
                          <a:latin typeface="Courier" pitchFamily="2" charset="0"/>
                        </a:rPr>
                        <a:t>(</a:t>
                      </a:r>
                      <a:r>
                        <a:rPr lang="fr-FR" sz="1000" dirty="0" err="1">
                          <a:latin typeface="Courier" pitchFamily="2" charset="0"/>
                        </a:rPr>
                        <a:t>frequency_table</a:t>
                      </a:r>
                      <a:r>
                        <a:rPr lang="fr-FR" sz="1000" b="1" dirty="0">
                          <a:latin typeface="Courier" pitchFamily="2" charset="0"/>
                        </a:rPr>
                        <a:t>)</a:t>
                      </a:r>
                      <a:endParaRPr lang="el-G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100794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l-GR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fr-FR" sz="1984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Student or Welch t </a:t>
                      </a:r>
                      <a:r>
                        <a:rPr lang="fr-FR" sz="1000" b="1" dirty="0" err="1">
                          <a:solidFill>
                            <a:schemeClr val="accent5"/>
                          </a:solidFill>
                          <a:latin typeface="Courier" pitchFamily="2" charset="0"/>
                        </a:rPr>
                        <a:t>t.test</a:t>
                      </a:r>
                      <a:r>
                        <a:rPr lang="fr-FR" sz="1000" b="1" dirty="0">
                          <a:latin typeface="Courier" pitchFamily="2" charset="0"/>
                        </a:rPr>
                        <a:t>(</a:t>
                      </a:r>
                      <a:r>
                        <a:rPr lang="fr-FR" sz="1000" dirty="0">
                          <a:latin typeface="Courier" pitchFamily="2" charset="0"/>
                        </a:rPr>
                        <a:t>x, y</a:t>
                      </a:r>
                      <a:r>
                        <a:rPr lang="fr-FR" sz="1000" b="1" dirty="0">
                          <a:latin typeface="Courier" pitchFamily="2" charset="0"/>
                        </a:rPr>
                        <a:t>)</a:t>
                      </a:r>
                      <a:endParaRPr lang="en-GB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826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Fisher exact </a:t>
                      </a:r>
                      <a:r>
                        <a:rPr lang="fr-FR" sz="1000" b="1" dirty="0" err="1">
                          <a:solidFill>
                            <a:schemeClr val="accent5"/>
                          </a:solidFill>
                          <a:latin typeface="Courier" pitchFamily="2" charset="0"/>
                        </a:rPr>
                        <a:t>fisher.test</a:t>
                      </a:r>
                      <a:r>
                        <a:rPr lang="fr-FR" sz="1000" b="1" dirty="0">
                          <a:latin typeface="Courier" pitchFamily="2" charset="0"/>
                        </a:rPr>
                        <a:t>(</a:t>
                      </a:r>
                      <a:r>
                        <a:rPr lang="fr-FR" sz="1000" dirty="0" err="1">
                          <a:latin typeface="Courier" pitchFamily="2" charset="0"/>
                        </a:rPr>
                        <a:t>frequency_table</a:t>
                      </a:r>
                      <a:r>
                        <a:rPr lang="fr-FR" sz="1000" b="1" dirty="0">
                          <a:latin typeface="Courier" pitchFamily="2" charset="0"/>
                        </a:rPr>
                        <a:t>)</a:t>
                      </a:r>
                      <a:endParaRPr lang="el-G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GB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GB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GB" sz="1000" b="1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01516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200" b="1" dirty="0"/>
                        <a:t>Paired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McNemar</a:t>
                      </a:r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000" b="1" dirty="0" err="1">
                          <a:solidFill>
                            <a:schemeClr val="accent5"/>
                          </a:solidFill>
                          <a:latin typeface="Courier" pitchFamily="2" charset="0"/>
                        </a:rPr>
                        <a:t>mcnemar.test</a:t>
                      </a:r>
                      <a:r>
                        <a:rPr lang="fr-FR" sz="1000" b="1" dirty="0">
                          <a:latin typeface="Courier" pitchFamily="2" charset="0"/>
                        </a:rPr>
                        <a:t>(</a:t>
                      </a:r>
                      <a:r>
                        <a:rPr lang="fr-FR" sz="1000" dirty="0">
                          <a:latin typeface="Courier" pitchFamily="2" charset="0"/>
                        </a:rPr>
                        <a:t>x, y</a:t>
                      </a:r>
                      <a:r>
                        <a:rPr lang="fr-FR" sz="1000" b="1" dirty="0">
                          <a:latin typeface="Courier" pitchFamily="2" charset="0"/>
                        </a:rPr>
                        <a:t>)</a:t>
                      </a:r>
                      <a:endParaRPr lang="en-GB" sz="1000" b="1" kern="1200" dirty="0">
                        <a:solidFill>
                          <a:schemeClr val="tx1"/>
                        </a:solidFill>
                        <a:latin typeface="Courier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Cochran’s 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Sign test </a:t>
                      </a:r>
                      <a:r>
                        <a:rPr lang="fr-FR" sz="12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Packages </a:t>
                      </a:r>
                      <a:r>
                        <a:rPr lang="fr-FR" sz="1200" b="1" kern="1200" dirty="0" err="1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DescTools</a:t>
                      </a:r>
                      <a:r>
                        <a:rPr lang="fr-FR" sz="12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Paired t test </a:t>
                      </a:r>
                      <a:r>
                        <a:rPr lang="fr-FR" sz="1000" b="1" dirty="0" err="1">
                          <a:solidFill>
                            <a:schemeClr val="accent5"/>
                          </a:solidFill>
                          <a:latin typeface="Courier" pitchFamily="2" charset="0"/>
                        </a:rPr>
                        <a:t>t.test</a:t>
                      </a:r>
                      <a:r>
                        <a:rPr lang="fr-FR" sz="1000" b="1" dirty="0">
                          <a:latin typeface="Courier" pitchFamily="2" charset="0"/>
                        </a:rPr>
                        <a:t>(</a:t>
                      </a:r>
                      <a:r>
                        <a:rPr lang="fr-FR" sz="1000" dirty="0">
                          <a:latin typeface="Courier" pitchFamily="2" charset="0"/>
                        </a:rPr>
                        <a:t>x, y, </a:t>
                      </a:r>
                      <a:r>
                        <a:rPr lang="fr-FR" sz="1000" dirty="0" err="1">
                          <a:solidFill>
                            <a:srgbClr val="7030A0"/>
                          </a:solidFill>
                          <a:latin typeface="Courier" pitchFamily="2" charset="0"/>
                        </a:rPr>
                        <a:t>paired</a:t>
                      </a:r>
                      <a:r>
                        <a:rPr lang="fr-FR" sz="1000" dirty="0">
                          <a:solidFill>
                            <a:srgbClr val="7030A0"/>
                          </a:solidFill>
                          <a:latin typeface="Courier" pitchFamily="2" charset="0"/>
                        </a:rPr>
                        <a:t> </a:t>
                      </a:r>
                      <a:r>
                        <a:rPr lang="fr-FR" sz="1000" dirty="0">
                          <a:latin typeface="Courier" pitchFamily="2" charset="0"/>
                        </a:rPr>
                        <a:t>= </a:t>
                      </a:r>
                      <a:r>
                        <a:rPr lang="fr-FR" sz="1000" dirty="0" err="1">
                          <a:solidFill>
                            <a:schemeClr val="accent5"/>
                          </a:solidFill>
                          <a:latin typeface="Courier" pitchFamily="2" charset="0"/>
                        </a:rPr>
                        <a:t>T</a:t>
                      </a:r>
                      <a:r>
                        <a:rPr lang="fr-FR" sz="1000" b="1" dirty="0">
                          <a:latin typeface="Courier" pitchFamily="2" charset="0"/>
                        </a:rPr>
                        <a:t>)</a:t>
                      </a:r>
                      <a:endParaRPr lang="en-GB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40958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Fisher exact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GB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Wilcoxon signed rank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Wilcoxon signed rank</a:t>
                      </a:r>
                    </a:p>
                    <a:p>
                      <a:pPr marL="0" marR="0" lvl="0" indent="0" algn="ctr" defTabSz="100794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dirty="0" err="1">
                          <a:solidFill>
                            <a:schemeClr val="accent5"/>
                          </a:solidFill>
                          <a:latin typeface="Courier" pitchFamily="2" charset="0"/>
                        </a:rPr>
                        <a:t>wilcox.test</a:t>
                      </a:r>
                      <a:r>
                        <a:rPr lang="fr-FR" sz="1000" b="1" dirty="0">
                          <a:latin typeface="Courier" pitchFamily="2" charset="0"/>
                        </a:rPr>
                        <a:t>(</a:t>
                      </a:r>
                      <a:r>
                        <a:rPr lang="fr-FR" sz="1000" dirty="0">
                          <a:latin typeface="Courier" pitchFamily="2" charset="0"/>
                        </a:rPr>
                        <a:t>x, y, </a:t>
                      </a:r>
                      <a:r>
                        <a:rPr lang="fr-FR" sz="1000" dirty="0" err="1">
                          <a:solidFill>
                            <a:srgbClr val="7030A0"/>
                          </a:solidFill>
                          <a:latin typeface="Courier" pitchFamily="2" charset="0"/>
                        </a:rPr>
                        <a:t>paired</a:t>
                      </a:r>
                      <a:r>
                        <a:rPr lang="fr-FR" sz="1000" dirty="0">
                          <a:solidFill>
                            <a:srgbClr val="7030A0"/>
                          </a:solidFill>
                          <a:latin typeface="Courier" pitchFamily="2" charset="0"/>
                        </a:rPr>
                        <a:t> </a:t>
                      </a:r>
                      <a:r>
                        <a:rPr lang="fr-FR" sz="1000" dirty="0">
                          <a:latin typeface="Courier" pitchFamily="2" charset="0"/>
                        </a:rPr>
                        <a:t>= </a:t>
                      </a:r>
                      <a:r>
                        <a:rPr lang="fr-FR" sz="1000" dirty="0" err="1">
                          <a:solidFill>
                            <a:schemeClr val="accent5"/>
                          </a:solidFill>
                          <a:latin typeface="Courier" pitchFamily="2" charset="0"/>
                        </a:rPr>
                        <a:t>T</a:t>
                      </a:r>
                      <a:r>
                        <a:rPr lang="fr-FR" sz="1000" b="1" dirty="0">
                          <a:latin typeface="Courier" pitchFamily="2" charset="0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57322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defTabSz="100794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Categorical</a:t>
                      </a:r>
                    </a:p>
                    <a:p>
                      <a:pPr algn="ctr" fontAlgn="ctr"/>
                      <a:r>
                        <a:rPr lang="en-GB" sz="1200" b="1" dirty="0" err="1"/>
                        <a:t>Polytomous</a:t>
                      </a:r>
                      <a:endParaRPr lang="en-GB" sz="1200" b="1" dirty="0"/>
                    </a:p>
                  </a:txBody>
                  <a:tcPr vert="vert27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200" b="1" dirty="0"/>
                        <a:t>Independent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100794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χ</a:t>
                      </a:r>
                      <a:r>
                        <a:rPr lang="fr-FR" sz="1200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l-GR" sz="1200" kern="1200" baseline="30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100794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χ</a:t>
                      </a:r>
                      <a:r>
                        <a:rPr lang="fr-FR" sz="1200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l-GR" sz="1200" kern="1200" baseline="30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Ordinal Kruskal-Wallis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ANOVA</a:t>
                      </a:r>
                    </a:p>
                    <a:p>
                      <a:pPr marL="0" marR="0" lvl="0" indent="0" algn="ctr" defTabSz="100794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dirty="0" err="1">
                          <a:solidFill>
                            <a:schemeClr val="accent5"/>
                          </a:solidFill>
                          <a:latin typeface="Courier" pitchFamily="2" charset="0"/>
                        </a:rPr>
                        <a:t>aov</a:t>
                      </a:r>
                      <a:r>
                        <a:rPr lang="fr-FR" sz="1000" b="1" dirty="0">
                          <a:latin typeface="Courier" pitchFamily="2" charset="0"/>
                        </a:rPr>
                        <a:t>(</a:t>
                      </a:r>
                      <a:r>
                        <a:rPr lang="fr-FR" sz="1000" dirty="0" err="1">
                          <a:latin typeface="Courier" pitchFamily="2" charset="0"/>
                        </a:rPr>
                        <a:t>dep</a:t>
                      </a:r>
                      <a:r>
                        <a:rPr lang="fr-FR" sz="1000" dirty="0">
                          <a:latin typeface="Courier" pitchFamily="2" charset="0"/>
                        </a:rPr>
                        <a:t>. ~ </a:t>
                      </a:r>
                      <a:r>
                        <a:rPr lang="fr-FR" sz="1000" dirty="0" err="1">
                          <a:latin typeface="Courier" pitchFamily="2" charset="0"/>
                        </a:rPr>
                        <a:t>indep</a:t>
                      </a:r>
                      <a:r>
                        <a:rPr lang="fr-FR" sz="1000" dirty="0">
                          <a:latin typeface="Courier" pitchFamily="2" charset="0"/>
                        </a:rPr>
                        <a:t>., </a:t>
                      </a:r>
                      <a:r>
                        <a:rPr lang="fr-FR" sz="1000" dirty="0">
                          <a:solidFill>
                            <a:srgbClr val="7030A0"/>
                          </a:solidFill>
                          <a:latin typeface="Courier" pitchFamily="2" charset="0"/>
                        </a:rPr>
                        <a:t>data </a:t>
                      </a:r>
                      <a:r>
                        <a:rPr lang="fr-FR" sz="1000" dirty="0">
                          <a:latin typeface="Courier" pitchFamily="2" charset="0"/>
                        </a:rPr>
                        <a:t>= </a:t>
                      </a:r>
                      <a:r>
                        <a:rPr lang="fr-FR" sz="1000" dirty="0" err="1">
                          <a:latin typeface="Courier" pitchFamily="2" charset="0"/>
                        </a:rPr>
                        <a:t>dataFrame</a:t>
                      </a:r>
                      <a:r>
                        <a:rPr lang="fr-FR" sz="1000" b="1" dirty="0">
                          <a:latin typeface="Courier" pitchFamily="2" charset="0"/>
                        </a:rPr>
                        <a:t>)</a:t>
                      </a:r>
                      <a:endParaRPr lang="en-GB" sz="1000" b="1" kern="1200" dirty="0">
                        <a:solidFill>
                          <a:schemeClr val="tx1"/>
                        </a:solidFill>
                        <a:latin typeface="Courier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62061"/>
                  </a:ext>
                </a:extLst>
              </a:tr>
              <a:tr h="218811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GB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GB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GB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Quantitative Kruskal-Wallis</a:t>
                      </a:r>
                    </a:p>
                    <a:p>
                      <a:pPr marL="0" marR="0" lvl="0" indent="0" algn="ctr" defTabSz="100794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i="0" dirty="0" err="1">
                          <a:solidFill>
                            <a:schemeClr val="accent5"/>
                          </a:solidFill>
                          <a:latin typeface="Courier" pitchFamily="2" charset="0"/>
                        </a:rPr>
                        <a:t>kruskal.test</a:t>
                      </a:r>
                      <a:r>
                        <a:rPr lang="fr-FR" sz="1000" b="1" i="0" dirty="0">
                          <a:latin typeface="Courier" pitchFamily="2" charset="0"/>
                        </a:rPr>
                        <a:t>(</a:t>
                      </a:r>
                      <a:r>
                        <a:rPr lang="fr-FR" sz="1000" i="0" dirty="0">
                          <a:latin typeface="Courier" pitchFamily="2" charset="0"/>
                        </a:rPr>
                        <a:t>x, groups</a:t>
                      </a:r>
                      <a:r>
                        <a:rPr lang="fr-FR" sz="1000" b="1" i="0" dirty="0">
                          <a:latin typeface="Courier" pitchFamily="2" charset="0"/>
                        </a:rPr>
                        <a:t>)</a:t>
                      </a:r>
                      <a:endParaRPr lang="en-GB" sz="1000" b="1" i="0" kern="1200" dirty="0">
                        <a:solidFill>
                          <a:schemeClr val="tx1"/>
                        </a:solidFill>
                        <a:latin typeface="Courier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28188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dirty="0"/>
                        <a:t>Paired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Cochran’s Q</a:t>
                      </a:r>
                    </a:p>
                    <a:p>
                      <a:pPr marL="0" marR="0" lvl="0" indent="0" algn="ctr" defTabSz="100794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Packages </a:t>
                      </a:r>
                      <a:r>
                        <a:rPr lang="fr-FR" sz="1200" b="1" kern="1200" dirty="0" err="1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DescTools</a:t>
                      </a:r>
                      <a:r>
                        <a:rPr lang="fr-FR" sz="12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fr-FR" sz="1200" b="1" kern="1200" dirty="0" err="1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rstatix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Cochran’s 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Friedman</a:t>
                      </a:r>
                    </a:p>
                    <a:p>
                      <a:pPr marL="0" marR="0" lvl="0" indent="0" algn="ctr" defTabSz="100794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i="0" dirty="0" err="1">
                          <a:solidFill>
                            <a:schemeClr val="accent5"/>
                          </a:solidFill>
                          <a:latin typeface="Courier" pitchFamily="2" charset="0"/>
                        </a:rPr>
                        <a:t>friedman.test</a:t>
                      </a:r>
                      <a:r>
                        <a:rPr lang="fr-FR" sz="1000" b="1" i="0" dirty="0">
                          <a:latin typeface="Courier" pitchFamily="2" charset="0"/>
                        </a:rPr>
                        <a:t>(</a:t>
                      </a:r>
                      <a:r>
                        <a:rPr lang="fr-FR" sz="1000" i="0" dirty="0">
                          <a:latin typeface="Courier" pitchFamily="2" charset="0"/>
                        </a:rPr>
                        <a:t>x, groups</a:t>
                      </a:r>
                      <a:r>
                        <a:rPr lang="fr-FR" sz="1000" b="1" i="0" dirty="0">
                          <a:latin typeface="Courier" pitchFamily="2" charset="0"/>
                        </a:rPr>
                        <a:t>)</a:t>
                      </a:r>
                      <a:endParaRPr lang="en-GB" sz="1000" b="1" i="0" kern="1200" dirty="0">
                        <a:solidFill>
                          <a:schemeClr val="tx1"/>
                        </a:solidFill>
                        <a:latin typeface="Courier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Friedman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239180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GB" sz="1200" b="1" dirty="0"/>
                        <a:t>Quantitative / continuous</a:t>
                      </a: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Logistic regression</a:t>
                      </a:r>
                    </a:p>
                    <a:p>
                      <a:pPr algn="ctr" fontAlgn="ctr"/>
                      <a:r>
                        <a:rPr lang="fr-FR" sz="1000" b="1" dirty="0" err="1">
                          <a:solidFill>
                            <a:schemeClr val="accent5"/>
                          </a:solidFill>
                          <a:latin typeface="Courier" pitchFamily="2" charset="0"/>
                        </a:rPr>
                        <a:t>glm</a:t>
                      </a:r>
                      <a:r>
                        <a:rPr lang="fr-FR" sz="1000" b="1" dirty="0">
                          <a:latin typeface="Courier" pitchFamily="2" charset="0"/>
                        </a:rPr>
                        <a:t>(</a:t>
                      </a:r>
                      <a:r>
                        <a:rPr lang="fr-FR" sz="1000" dirty="0" err="1">
                          <a:latin typeface="Courier" pitchFamily="2" charset="0"/>
                        </a:rPr>
                        <a:t>dep</a:t>
                      </a:r>
                      <a:r>
                        <a:rPr lang="fr-FR" sz="1000" dirty="0">
                          <a:latin typeface="Courier" pitchFamily="2" charset="0"/>
                        </a:rPr>
                        <a:t>. ~ </a:t>
                      </a:r>
                      <a:r>
                        <a:rPr lang="fr-FR" sz="1000" dirty="0" err="1">
                          <a:latin typeface="Courier" pitchFamily="2" charset="0"/>
                        </a:rPr>
                        <a:t>indep</a:t>
                      </a:r>
                      <a:r>
                        <a:rPr lang="fr-FR" sz="1000" dirty="0">
                          <a:latin typeface="Courier" pitchFamily="2" charset="0"/>
                        </a:rPr>
                        <a:t>., </a:t>
                      </a:r>
                      <a:r>
                        <a:rPr lang="fr-FR" sz="1000" dirty="0" err="1">
                          <a:solidFill>
                            <a:srgbClr val="7030A0"/>
                          </a:solidFill>
                          <a:latin typeface="Courier" pitchFamily="2" charset="0"/>
                        </a:rPr>
                        <a:t>family</a:t>
                      </a:r>
                      <a:r>
                        <a:rPr lang="fr-FR" sz="1000" dirty="0">
                          <a:solidFill>
                            <a:srgbClr val="7030A0"/>
                          </a:solidFill>
                          <a:latin typeface="Courier" pitchFamily="2" charset="0"/>
                        </a:rPr>
                        <a:t> </a:t>
                      </a:r>
                      <a:r>
                        <a:rPr lang="fr-FR" sz="1000" dirty="0">
                          <a:latin typeface="Courier" pitchFamily="2" charset="0"/>
                        </a:rPr>
                        <a:t>= binomial, </a:t>
                      </a:r>
                      <a:r>
                        <a:rPr lang="fr-FR" sz="1000" dirty="0">
                          <a:solidFill>
                            <a:srgbClr val="7030A0"/>
                          </a:solidFill>
                          <a:latin typeface="Courier" pitchFamily="2" charset="0"/>
                        </a:rPr>
                        <a:t>data </a:t>
                      </a:r>
                      <a:r>
                        <a:rPr lang="fr-FR" sz="1000" dirty="0">
                          <a:latin typeface="Courier" pitchFamily="2" charset="0"/>
                        </a:rPr>
                        <a:t>= </a:t>
                      </a:r>
                      <a:r>
                        <a:rPr lang="fr-FR" sz="1000" dirty="0" err="1">
                          <a:latin typeface="Courier" pitchFamily="2" charset="0"/>
                        </a:rPr>
                        <a:t>dataFrame</a:t>
                      </a:r>
                      <a:r>
                        <a:rPr lang="fr-FR" sz="1000" b="1" dirty="0">
                          <a:latin typeface="Courier" pitchFamily="2" charset="0"/>
                        </a:rPr>
                        <a:t>))</a:t>
                      </a:r>
                      <a:endParaRPr lang="en-GB" sz="1000" b="1" kern="1200" dirty="0">
                        <a:solidFill>
                          <a:schemeClr val="tx1"/>
                        </a:solidFill>
                        <a:latin typeface="Courier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Multinomial logistic regression</a:t>
                      </a:r>
                    </a:p>
                    <a:p>
                      <a:pPr marL="0" marR="0" lvl="0" indent="0" algn="ctr" defTabSz="100794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package </a:t>
                      </a:r>
                      <a:r>
                        <a:rPr lang="fr-FR" sz="1200" b="1" kern="1200" dirty="0" err="1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nnet</a:t>
                      </a:r>
                      <a:endParaRPr lang="en-GB" sz="1200" b="1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Spearman Correlation</a:t>
                      </a:r>
                    </a:p>
                    <a:p>
                      <a:pPr marL="0" marR="0" lvl="0" indent="0" algn="ctr" defTabSz="100794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dirty="0" err="1">
                          <a:solidFill>
                            <a:schemeClr val="accent5"/>
                          </a:solidFill>
                          <a:latin typeface="Courier" pitchFamily="2" charset="0"/>
                        </a:rPr>
                        <a:t>cor.test</a:t>
                      </a:r>
                      <a:r>
                        <a:rPr lang="fr-FR" sz="1000" b="1" dirty="0">
                          <a:latin typeface="Courier" pitchFamily="2" charset="0"/>
                        </a:rPr>
                        <a:t>(</a:t>
                      </a:r>
                      <a:r>
                        <a:rPr lang="fr-FR" sz="1000" dirty="0">
                          <a:latin typeface="Courier" pitchFamily="2" charset="0"/>
                        </a:rPr>
                        <a:t>x, y, </a:t>
                      </a:r>
                      <a:r>
                        <a:rPr lang="fr-FR" sz="1000" dirty="0" err="1">
                          <a:solidFill>
                            <a:srgbClr val="7030A0"/>
                          </a:solidFill>
                          <a:latin typeface="Courier" pitchFamily="2" charset="0"/>
                        </a:rPr>
                        <a:t>method</a:t>
                      </a:r>
                      <a:r>
                        <a:rPr lang="fr-FR" sz="1000" dirty="0">
                          <a:solidFill>
                            <a:srgbClr val="7030A0"/>
                          </a:solidFill>
                          <a:latin typeface="Courier" pitchFamily="2" charset="0"/>
                        </a:rPr>
                        <a:t> </a:t>
                      </a:r>
                      <a:r>
                        <a:rPr lang="fr-FR" sz="1000" dirty="0">
                          <a:latin typeface="Courier" pitchFamily="2" charset="0"/>
                        </a:rPr>
                        <a:t>= </a:t>
                      </a:r>
                      <a:r>
                        <a:rPr lang="fr-FR" sz="1000" dirty="0">
                          <a:solidFill>
                            <a:schemeClr val="accent6"/>
                          </a:solidFill>
                          <a:latin typeface="Courier" pitchFamily="2" charset="0"/>
                        </a:rPr>
                        <a:t>‘</a:t>
                      </a:r>
                      <a:r>
                        <a:rPr lang="fr-FR" sz="1000" dirty="0" err="1">
                          <a:solidFill>
                            <a:schemeClr val="accent6"/>
                          </a:solidFill>
                          <a:latin typeface="Courier" pitchFamily="2" charset="0"/>
                        </a:rPr>
                        <a:t>spearman</a:t>
                      </a:r>
                      <a:r>
                        <a:rPr lang="fr-FR" sz="1000" dirty="0">
                          <a:solidFill>
                            <a:schemeClr val="accent6"/>
                          </a:solidFill>
                          <a:latin typeface="Courier" pitchFamily="2" charset="0"/>
                        </a:rPr>
                        <a:t>’</a:t>
                      </a:r>
                      <a:r>
                        <a:rPr lang="fr-FR" sz="1000" b="1" dirty="0">
                          <a:latin typeface="Courier" pitchFamily="2" charset="0"/>
                        </a:rPr>
                        <a:t>)</a:t>
                      </a:r>
                      <a:endParaRPr lang="en-GB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Pearson correlation</a:t>
                      </a:r>
                    </a:p>
                    <a:p>
                      <a:pPr marL="0" marR="0" lvl="0" indent="0" algn="ctr" defTabSz="100794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dirty="0" err="1">
                          <a:solidFill>
                            <a:schemeClr val="accent5"/>
                          </a:solidFill>
                          <a:latin typeface="Courier" pitchFamily="2" charset="0"/>
                        </a:rPr>
                        <a:t>cor.test</a:t>
                      </a:r>
                      <a:r>
                        <a:rPr lang="fr-FR" sz="1000" b="1" dirty="0">
                          <a:latin typeface="Courier" pitchFamily="2" charset="0"/>
                        </a:rPr>
                        <a:t>(</a:t>
                      </a:r>
                      <a:r>
                        <a:rPr lang="fr-FR" sz="1000" dirty="0">
                          <a:latin typeface="Courier" pitchFamily="2" charset="0"/>
                        </a:rPr>
                        <a:t>x, y, </a:t>
                      </a:r>
                      <a:r>
                        <a:rPr lang="fr-FR" sz="1000" dirty="0" err="1">
                          <a:solidFill>
                            <a:srgbClr val="7030A0"/>
                          </a:solidFill>
                          <a:latin typeface="Courier" pitchFamily="2" charset="0"/>
                        </a:rPr>
                        <a:t>method</a:t>
                      </a:r>
                      <a:r>
                        <a:rPr lang="fr-FR" sz="1000" dirty="0">
                          <a:solidFill>
                            <a:srgbClr val="7030A0"/>
                          </a:solidFill>
                          <a:latin typeface="Courier" pitchFamily="2" charset="0"/>
                        </a:rPr>
                        <a:t> </a:t>
                      </a:r>
                      <a:r>
                        <a:rPr lang="fr-FR" sz="1000" dirty="0">
                          <a:latin typeface="Courier" pitchFamily="2" charset="0"/>
                        </a:rPr>
                        <a:t>= </a:t>
                      </a:r>
                      <a:r>
                        <a:rPr lang="fr-FR" sz="1000" dirty="0">
                          <a:solidFill>
                            <a:schemeClr val="accent6"/>
                          </a:solidFill>
                          <a:latin typeface="Courier" pitchFamily="2" charset="0"/>
                        </a:rPr>
                        <a:t>‘</a:t>
                      </a:r>
                      <a:r>
                        <a:rPr lang="fr-FR" sz="1000" dirty="0" err="1">
                          <a:solidFill>
                            <a:schemeClr val="accent6"/>
                          </a:solidFill>
                          <a:latin typeface="Courier" pitchFamily="2" charset="0"/>
                        </a:rPr>
                        <a:t>pearson</a:t>
                      </a:r>
                      <a:r>
                        <a:rPr lang="fr-FR" sz="1000" dirty="0">
                          <a:solidFill>
                            <a:schemeClr val="accent6"/>
                          </a:solidFill>
                          <a:latin typeface="Courier" pitchFamily="2" charset="0"/>
                        </a:rPr>
                        <a:t>’</a:t>
                      </a:r>
                      <a:r>
                        <a:rPr lang="fr-FR" sz="1000" b="1" dirty="0">
                          <a:latin typeface="Courier" pitchFamily="2" charset="0"/>
                        </a:rPr>
                        <a:t>)</a:t>
                      </a:r>
                      <a:endParaRPr lang="en-GB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45499"/>
                  </a:ext>
                </a:extLst>
              </a:tr>
              <a:tr h="168106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GB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Kendall Tau</a:t>
                      </a:r>
                    </a:p>
                    <a:p>
                      <a:pPr marL="0" marR="0" indent="0" algn="ctr" defTabSz="100794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dirty="0" err="1">
                          <a:solidFill>
                            <a:schemeClr val="accent5"/>
                          </a:solidFill>
                          <a:latin typeface="Courier" pitchFamily="2" charset="0"/>
                        </a:rPr>
                        <a:t>cor.test</a:t>
                      </a:r>
                      <a:r>
                        <a:rPr lang="fr-FR" sz="1000" b="1" dirty="0">
                          <a:latin typeface="Courier" pitchFamily="2" charset="0"/>
                        </a:rPr>
                        <a:t>(</a:t>
                      </a:r>
                      <a:r>
                        <a:rPr lang="fr-FR" sz="1000" dirty="0">
                          <a:latin typeface="Courier" pitchFamily="2" charset="0"/>
                        </a:rPr>
                        <a:t>x, y, </a:t>
                      </a:r>
                      <a:r>
                        <a:rPr lang="fr-FR" sz="1000" dirty="0" err="1">
                          <a:solidFill>
                            <a:srgbClr val="7030A0"/>
                          </a:solidFill>
                          <a:latin typeface="Courier" pitchFamily="2" charset="0"/>
                        </a:rPr>
                        <a:t>method</a:t>
                      </a:r>
                      <a:r>
                        <a:rPr lang="fr-FR" sz="1000" dirty="0">
                          <a:solidFill>
                            <a:srgbClr val="7030A0"/>
                          </a:solidFill>
                          <a:latin typeface="Courier" pitchFamily="2" charset="0"/>
                        </a:rPr>
                        <a:t> </a:t>
                      </a:r>
                      <a:r>
                        <a:rPr lang="fr-FR" sz="1000" dirty="0">
                          <a:latin typeface="Courier" pitchFamily="2" charset="0"/>
                        </a:rPr>
                        <a:t>= </a:t>
                      </a:r>
                      <a:r>
                        <a:rPr lang="fr-FR" sz="1000" dirty="0">
                          <a:solidFill>
                            <a:schemeClr val="accent6"/>
                          </a:solidFill>
                          <a:latin typeface="Courier" pitchFamily="2" charset="0"/>
                        </a:rPr>
                        <a:t>‘</a:t>
                      </a:r>
                      <a:r>
                        <a:rPr lang="fr-FR" sz="1000" dirty="0" err="1">
                          <a:solidFill>
                            <a:schemeClr val="accent6"/>
                          </a:solidFill>
                          <a:latin typeface="Courier" pitchFamily="2" charset="0"/>
                        </a:rPr>
                        <a:t>kendall</a:t>
                      </a:r>
                      <a:r>
                        <a:rPr lang="fr-FR" sz="1000" dirty="0">
                          <a:solidFill>
                            <a:schemeClr val="accent6"/>
                          </a:solidFill>
                          <a:latin typeface="Courier" pitchFamily="2" charset="0"/>
                        </a:rPr>
                        <a:t>’</a:t>
                      </a:r>
                      <a:r>
                        <a:rPr lang="fr-FR" sz="1000" b="1" dirty="0">
                          <a:latin typeface="Courier" pitchFamily="2" charset="0"/>
                        </a:rPr>
                        <a:t>)</a:t>
                      </a:r>
                      <a:endParaRPr lang="en-GB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Linear regression</a:t>
                      </a:r>
                    </a:p>
                    <a:p>
                      <a:pPr algn="ctr" fontAlgn="ctr"/>
                      <a:r>
                        <a:rPr lang="fr-FR" sz="1000" b="1" dirty="0">
                          <a:solidFill>
                            <a:schemeClr val="accent5"/>
                          </a:solidFill>
                          <a:latin typeface="Courier" pitchFamily="2" charset="0"/>
                        </a:rPr>
                        <a:t>lm</a:t>
                      </a:r>
                      <a:r>
                        <a:rPr lang="fr-FR" sz="1000" b="1" dirty="0">
                          <a:latin typeface="Courier" pitchFamily="2" charset="0"/>
                        </a:rPr>
                        <a:t>(</a:t>
                      </a:r>
                      <a:r>
                        <a:rPr lang="fr-FR" sz="1000" dirty="0" err="1">
                          <a:latin typeface="Courier" pitchFamily="2" charset="0"/>
                        </a:rPr>
                        <a:t>dep</a:t>
                      </a:r>
                      <a:r>
                        <a:rPr lang="fr-FR" sz="1000" dirty="0">
                          <a:latin typeface="Courier" pitchFamily="2" charset="0"/>
                        </a:rPr>
                        <a:t>. ~ </a:t>
                      </a:r>
                      <a:r>
                        <a:rPr lang="fr-FR" sz="1000" dirty="0" err="1">
                          <a:latin typeface="Courier" pitchFamily="2" charset="0"/>
                        </a:rPr>
                        <a:t>indep</a:t>
                      </a:r>
                      <a:r>
                        <a:rPr lang="fr-FR" sz="1000" dirty="0">
                          <a:latin typeface="Courier" pitchFamily="2" charset="0"/>
                        </a:rPr>
                        <a:t>., </a:t>
                      </a:r>
                      <a:r>
                        <a:rPr lang="fr-FR" sz="1000" dirty="0">
                          <a:solidFill>
                            <a:srgbClr val="7030A0"/>
                          </a:solidFill>
                          <a:latin typeface="Courier" pitchFamily="2" charset="0"/>
                        </a:rPr>
                        <a:t>data </a:t>
                      </a:r>
                      <a:r>
                        <a:rPr lang="fr-FR" sz="1000" dirty="0">
                          <a:latin typeface="Courier" pitchFamily="2" charset="0"/>
                        </a:rPr>
                        <a:t>= </a:t>
                      </a:r>
                      <a:r>
                        <a:rPr lang="fr-FR" sz="1000" dirty="0" err="1">
                          <a:latin typeface="Courier" pitchFamily="2" charset="0"/>
                        </a:rPr>
                        <a:t>dataFrame</a:t>
                      </a:r>
                      <a:r>
                        <a:rPr lang="fr-FR" sz="1000" b="1" dirty="0">
                          <a:latin typeface="Courier" pitchFamily="2" charset="0"/>
                        </a:rPr>
                        <a:t>)</a:t>
                      </a:r>
                      <a:endParaRPr lang="en-GB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033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150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>
            <a:extLst>
              <a:ext uri="{FF2B5EF4-FFF2-40B4-BE49-F238E27FC236}">
                <a16:creationId xmlns:a16="http://schemas.microsoft.com/office/drawing/2014/main" id="{872676F1-A0A9-4A90-9DD5-6DD0A777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9654" y="-111859"/>
            <a:ext cx="1503217" cy="100196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1038773" y="132869"/>
            <a:ext cx="2112963" cy="631825"/>
          </a:xfrm>
        </p:spPr>
        <p:txBody>
          <a:bodyPr>
            <a:noAutofit/>
          </a:bodyPr>
          <a:lstStyle/>
          <a:p>
            <a:r>
              <a:rPr lang="fr-FR"/>
              <a:t>Colors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953" y="7061934"/>
            <a:ext cx="5343525" cy="261610"/>
          </a:xfrm>
          <a:prstGeom prst="rect">
            <a:avLst/>
          </a:prstGeom>
        </p:spPr>
        <p:txBody>
          <a:bodyPr anchor="t">
            <a:spAutoFit/>
          </a:bodyPr>
          <a:lstStyle/>
          <a:p>
            <a:r>
              <a:rPr lang="fr-FR" sz="1100" dirty="0" err="1">
                <a:latin typeface="Times New Roman" charset="0"/>
                <a:ea typeface="Times New Roman" charset="0"/>
                <a:cs typeface="Times New Roman" charset="0"/>
              </a:rPr>
              <a:t>DebuteR</a:t>
            </a:r>
            <a:r>
              <a:rPr lang="fr-FR" sz="1100" dirty="0">
                <a:latin typeface="Times New Roman" charset="0"/>
                <a:ea typeface="Times New Roman" charset="0"/>
                <a:cs typeface="Times New Roman" charset="0"/>
              </a:rPr>
              <a:t>  </a:t>
            </a:r>
            <a:r>
              <a:rPr lang="en-US" sz="1100" b="1" dirty="0">
                <a:latin typeface="Times New Roman" charset="0"/>
                <a:ea typeface="Times New Roman" charset="0"/>
                <a:cs typeface="Times New Roman" charset="0"/>
              </a:rPr>
              <a:t>|</a:t>
            </a:r>
            <a:r>
              <a:rPr lang="fr-FR" sz="1100" dirty="0">
                <a:latin typeface="Times New Roman" charset="0"/>
                <a:ea typeface="Times New Roman" charset="0"/>
                <a:cs typeface="Times New Roman" charset="0"/>
              </a:rPr>
              <a:t>  </a:t>
            </a:r>
            <a:r>
              <a:rPr lang="fr-FR" sz="1100" dirty="0" err="1">
                <a:latin typeface="Times New Roman" charset="0"/>
                <a:ea typeface="Times New Roman" charset="0"/>
                <a:cs typeface="Times New Roman" charset="0"/>
              </a:rPr>
              <a:t>Colors</a:t>
            </a:r>
            <a:r>
              <a:rPr lang="fr-FR" sz="1100" dirty="0">
                <a:latin typeface="Times New Roman" charset="0"/>
                <a:ea typeface="Times New Roman" charset="0"/>
                <a:cs typeface="Times New Roman" charset="0"/>
              </a:rPr>
              <a:t> in R </a:t>
            </a:r>
            <a:r>
              <a:rPr lang="en-US" sz="1100" b="1" dirty="0">
                <a:latin typeface="Times New Roman" charset="0"/>
                <a:ea typeface="Times New Roman" charset="0"/>
                <a:cs typeface="Times New Roman" charset="0"/>
              </a:rPr>
              <a:t>|</a:t>
            </a:r>
            <a:r>
              <a:rPr lang="fr-FR" sz="1100" b="1" dirty="0">
                <a:latin typeface="Times New Roman" charset="0"/>
                <a:ea typeface="Times New Roman" charset="0"/>
                <a:cs typeface="Times New Roman" charset="0"/>
                <a:sym typeface="Symbol" pitchFamily="18" charset="2"/>
              </a:rPr>
              <a:t> </a:t>
            </a:r>
            <a:r>
              <a:rPr lang="fr-FR" sz="1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fr-FR" sz="1100" dirty="0" err="1">
                <a:latin typeface="Times New Roman" charset="0"/>
                <a:ea typeface="Times New Roman" charset="0"/>
                <a:cs typeface="Times New Roman" charset="0"/>
              </a:rPr>
              <a:t>nov</a:t>
            </a:r>
            <a:r>
              <a:rPr lang="fr-FR" sz="1100" dirty="0">
                <a:latin typeface="Times New Roman" charset="0"/>
                <a:ea typeface="Times New Roman" charset="0"/>
                <a:cs typeface="Times New Roman" charset="0"/>
              </a:rPr>
              <a:t> - 2021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5C5A2DE-B03B-4175-B4EF-740EB001ABA3}"/>
              </a:ext>
            </a:extLst>
          </p:cNvPr>
          <p:cNvCxnSpPr/>
          <p:nvPr/>
        </p:nvCxnSpPr>
        <p:spPr>
          <a:xfrm>
            <a:off x="467130" y="733749"/>
            <a:ext cx="9893159" cy="28501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91C866D-DA77-4172-808E-3466E73A2F65}"/>
              </a:ext>
            </a:extLst>
          </p:cNvPr>
          <p:cNvSpPr/>
          <p:nvPr/>
        </p:nvSpPr>
        <p:spPr>
          <a:xfrm>
            <a:off x="73619" y="829198"/>
            <a:ext cx="10472052" cy="64409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Introduction</a:t>
            </a:r>
            <a:endParaRPr lang="en-US" b="1" dirty="0"/>
          </a:p>
          <a:p>
            <a:r>
              <a:rPr lang="en-US" sz="12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Color is an essential part of most graphs. There are 3 way to use colors in R: hexadecimal codes, named colors or define color palettes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776F02D-20A3-4534-BCEB-4E8C7003A997}"/>
              </a:ext>
            </a:extLst>
          </p:cNvPr>
          <p:cNvCxnSpPr>
            <a:cxnSpLocks/>
          </p:cNvCxnSpPr>
          <p:nvPr/>
        </p:nvCxnSpPr>
        <p:spPr>
          <a:xfrm>
            <a:off x="212448" y="1573168"/>
            <a:ext cx="5057359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6F95C615-806C-134C-884D-2415A85A52E6}"/>
              </a:ext>
            </a:extLst>
          </p:cNvPr>
          <p:cNvSpPr txBox="1"/>
          <p:nvPr/>
        </p:nvSpPr>
        <p:spPr>
          <a:xfrm>
            <a:off x="7214172" y="1517038"/>
            <a:ext cx="1382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Hexadecimal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A2EB1A-E33F-184F-984E-75CFE22F6937}"/>
              </a:ext>
            </a:extLst>
          </p:cNvPr>
          <p:cNvSpPr/>
          <p:nvPr/>
        </p:nvSpPr>
        <p:spPr>
          <a:xfrm>
            <a:off x="5405478" y="1859709"/>
            <a:ext cx="5057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Computeur code of a </a:t>
            </a:r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color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. It </a:t>
            </a:r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is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composed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 of 4 parts </a:t>
            </a:r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which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takes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hexadecimal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 values </a:t>
            </a:r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from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 00 to FF. The first 3 are the </a:t>
            </a:r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red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, green and </a:t>
            </a:r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blue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colors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. The 4th (</a:t>
            </a:r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optional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) </a:t>
            </a:r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is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 the </a:t>
            </a:r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opacity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  <a:endParaRPr lang="fr-FR" sz="1200" dirty="0"/>
          </a:p>
        </p:txBody>
      </p:sp>
      <p:cxnSp>
        <p:nvCxnSpPr>
          <p:cNvPr id="23" name="Straight Arrow Connector 13">
            <a:extLst>
              <a:ext uri="{FF2B5EF4-FFF2-40B4-BE49-F238E27FC236}">
                <a16:creationId xmlns:a16="http://schemas.microsoft.com/office/drawing/2014/main" id="{A6163C1D-715D-B748-87D9-8A12882E710C}"/>
              </a:ext>
            </a:extLst>
          </p:cNvPr>
          <p:cNvCxnSpPr>
            <a:cxnSpLocks/>
          </p:cNvCxnSpPr>
          <p:nvPr/>
        </p:nvCxnSpPr>
        <p:spPr>
          <a:xfrm>
            <a:off x="198877" y="1074937"/>
            <a:ext cx="10334268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F6873763-42D5-0D49-B2C2-151B4A430478}"/>
              </a:ext>
            </a:extLst>
          </p:cNvPr>
          <p:cNvGrpSpPr/>
          <p:nvPr/>
        </p:nvGrpSpPr>
        <p:grpSpPr>
          <a:xfrm>
            <a:off x="5419262" y="2550449"/>
            <a:ext cx="5057360" cy="276999"/>
            <a:chOff x="211402" y="2857448"/>
            <a:chExt cx="5057360" cy="276999"/>
          </a:xfrm>
        </p:grpSpPr>
        <p:cxnSp>
          <p:nvCxnSpPr>
            <p:cNvPr id="25" name="Straight Arrow Connector 13">
              <a:extLst>
                <a:ext uri="{FF2B5EF4-FFF2-40B4-BE49-F238E27FC236}">
                  <a16:creationId xmlns:a16="http://schemas.microsoft.com/office/drawing/2014/main" id="{73FCF8A1-22D7-794D-AFBC-CF4FDEC3A959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>
              <a:off x="1773048" y="2995948"/>
              <a:ext cx="3495714" cy="0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35F4A3B-7D57-B445-9B66-29EBE313545E}"/>
                </a:ext>
              </a:extLst>
            </p:cNvPr>
            <p:cNvSpPr/>
            <p:nvPr/>
          </p:nvSpPr>
          <p:spPr>
            <a:xfrm>
              <a:off x="211402" y="2857448"/>
              <a:ext cx="156164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200" dirty="0">
                  <a:solidFill>
                    <a:srgbClr val="000000"/>
                  </a:solidFill>
                  <a:latin typeface="Verdana" panose="020B0604030504040204" pitchFamily="34" charset="0"/>
                </a:rPr>
                <a:t>How to / </a:t>
              </a:r>
              <a:r>
                <a:rPr lang="fr-FR" sz="1200" dirty="0" err="1">
                  <a:solidFill>
                    <a:srgbClr val="000000"/>
                  </a:solidFill>
                  <a:latin typeface="Verdana" panose="020B0604030504040204" pitchFamily="34" charset="0"/>
                </a:rPr>
                <a:t>example</a:t>
              </a:r>
              <a:endParaRPr lang="fr-FR" sz="1200" dirty="0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295DB47A-57E6-1C40-BADA-70D0A39E292C}"/>
              </a:ext>
            </a:extLst>
          </p:cNvPr>
          <p:cNvSpPr/>
          <p:nvPr/>
        </p:nvSpPr>
        <p:spPr>
          <a:xfrm>
            <a:off x="5419262" y="2776297"/>
            <a:ext cx="3459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Use </a:t>
            </a:r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directly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 (ag: </a:t>
            </a:r>
            <a:r>
              <a:rPr lang="fr-FR" sz="1000" b="1" dirty="0" err="1">
                <a:solidFill>
                  <a:schemeClr val="accent5"/>
                </a:solidFill>
                <a:latin typeface="Courier" pitchFamily="2" charset="0"/>
              </a:rPr>
              <a:t>hist</a:t>
            </a:r>
            <a:r>
              <a:rPr lang="fr-FR" sz="1000" b="1" dirty="0">
                <a:latin typeface="Courier" pitchFamily="2" charset="0"/>
              </a:rPr>
              <a:t>(</a:t>
            </a:r>
            <a:r>
              <a:rPr lang="fr-FR" sz="1000" dirty="0">
                <a:latin typeface="Courier" pitchFamily="2" charset="0"/>
              </a:rPr>
              <a:t>1, </a:t>
            </a:r>
            <a:r>
              <a:rPr lang="fr-FR" sz="1000" dirty="0">
                <a:solidFill>
                  <a:srgbClr val="7030A0"/>
                </a:solidFill>
                <a:latin typeface="Courier" pitchFamily="2" charset="0"/>
              </a:rPr>
              <a:t>col</a:t>
            </a:r>
            <a:r>
              <a:rPr lang="fr-FR" sz="1000" dirty="0">
                <a:latin typeface="Courier" pitchFamily="2" charset="0"/>
              </a:rPr>
              <a:t>=‘#FF0000AA’</a:t>
            </a:r>
            <a:r>
              <a:rPr lang="fr-FR" sz="1000" b="1" dirty="0">
                <a:latin typeface="Courier" pitchFamily="2" charset="0"/>
              </a:rPr>
              <a:t>)</a:t>
            </a:r>
            <a:r>
              <a:rPr lang="fr-FR" sz="1200" dirty="0"/>
              <a:t> 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47A491-FE6C-6345-A653-35A3EE3137DE}"/>
              </a:ext>
            </a:extLst>
          </p:cNvPr>
          <p:cNvSpPr/>
          <p:nvPr/>
        </p:nvSpPr>
        <p:spPr>
          <a:xfrm>
            <a:off x="5419262" y="3030783"/>
            <a:ext cx="40532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Use a </a:t>
            </a:r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function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 to </a:t>
            </a:r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generate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 the </a:t>
            </a:r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hexadecimal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 code:</a:t>
            </a:r>
            <a:endParaRPr lang="fr-FR" sz="12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4AC641-AA2D-5648-8DA1-8E97B1C07074}"/>
              </a:ext>
            </a:extLst>
          </p:cNvPr>
          <p:cNvSpPr/>
          <p:nvPr/>
        </p:nvSpPr>
        <p:spPr>
          <a:xfrm>
            <a:off x="5846210" y="3278424"/>
            <a:ext cx="427232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Clr>
                <a:schemeClr val="accent1"/>
              </a:buClr>
              <a:buFont typeface="Wingdings" pitchFamily="2" charset="2"/>
              <a:buChar char="Ø"/>
            </a:pPr>
            <a:r>
              <a:rPr lang="fr-FR" sz="1050" b="1" dirty="0" err="1">
                <a:solidFill>
                  <a:schemeClr val="accent5"/>
                </a:solidFill>
                <a:latin typeface="Courier" pitchFamily="2" charset="0"/>
              </a:rPr>
              <a:t>rgb</a:t>
            </a:r>
            <a:r>
              <a:rPr lang="fr-FR" sz="1050" b="1" dirty="0">
                <a:latin typeface="Courier" pitchFamily="2" charset="0"/>
              </a:rPr>
              <a:t>(</a:t>
            </a:r>
            <a:r>
              <a:rPr lang="fr-FR" sz="1050" dirty="0">
                <a:latin typeface="Courier" pitchFamily="2" charset="0"/>
              </a:rPr>
              <a:t>r, g, b, </a:t>
            </a:r>
            <a:r>
              <a:rPr lang="fr-FR" sz="1050" dirty="0" err="1">
                <a:solidFill>
                  <a:srgbClr val="7030A0"/>
                </a:solidFill>
                <a:latin typeface="Courier" pitchFamily="2" charset="0"/>
              </a:rPr>
              <a:t>maxColorValue</a:t>
            </a:r>
            <a:r>
              <a:rPr lang="fr-FR" sz="1050" dirty="0">
                <a:latin typeface="Courier" pitchFamily="2" charset="0"/>
              </a:rPr>
              <a:t>=255, </a:t>
            </a:r>
            <a:r>
              <a:rPr lang="fr-FR" sz="1050" dirty="0">
                <a:solidFill>
                  <a:srgbClr val="7030A0"/>
                </a:solidFill>
                <a:latin typeface="Courier" pitchFamily="2" charset="0"/>
              </a:rPr>
              <a:t>alpha</a:t>
            </a:r>
            <a:r>
              <a:rPr lang="fr-FR" sz="1050" dirty="0">
                <a:latin typeface="Courier" pitchFamily="2" charset="0"/>
              </a:rPr>
              <a:t>=255</a:t>
            </a:r>
            <a:r>
              <a:rPr lang="fr-FR" sz="1050" b="1" dirty="0">
                <a:latin typeface="Courier" pitchFamily="2" charset="0"/>
              </a:rPr>
              <a:t>)</a:t>
            </a:r>
          </a:p>
          <a:p>
            <a:pPr marL="171450" indent="-171450">
              <a:buClr>
                <a:schemeClr val="accent1"/>
              </a:buClr>
              <a:buFont typeface="Wingdings" pitchFamily="2" charset="2"/>
              <a:buChar char="Ø"/>
            </a:pPr>
            <a:r>
              <a:rPr lang="fr-FR" sz="1050" b="1" dirty="0" err="1">
                <a:solidFill>
                  <a:schemeClr val="accent5"/>
                </a:solidFill>
                <a:latin typeface="Courier" pitchFamily="2" charset="0"/>
              </a:rPr>
              <a:t>hsv</a:t>
            </a:r>
            <a:r>
              <a:rPr lang="fr-FR" sz="1050" b="1" dirty="0">
                <a:latin typeface="Courier" pitchFamily="2" charset="0"/>
              </a:rPr>
              <a:t>(</a:t>
            </a:r>
            <a:r>
              <a:rPr lang="fr-FR" sz="1050" dirty="0">
                <a:latin typeface="Courier" pitchFamily="2" charset="0"/>
              </a:rPr>
              <a:t>h, s, v, alpha</a:t>
            </a:r>
            <a:r>
              <a:rPr lang="fr-FR" sz="1050" b="1" dirty="0">
                <a:latin typeface="Courier" pitchFamily="2" charset="0"/>
              </a:rPr>
              <a:t>)</a:t>
            </a:r>
          </a:p>
          <a:p>
            <a:pPr marL="171450" indent="-171450">
              <a:buClr>
                <a:schemeClr val="accent1"/>
              </a:buClr>
              <a:buFont typeface="Wingdings" pitchFamily="2" charset="2"/>
              <a:buChar char="Ø"/>
            </a:pPr>
            <a:r>
              <a:rPr lang="fr-FR" sz="1050" b="1" dirty="0" err="1">
                <a:solidFill>
                  <a:schemeClr val="accent5"/>
                </a:solidFill>
                <a:latin typeface="Courier" pitchFamily="2" charset="0"/>
              </a:rPr>
              <a:t>hcl</a:t>
            </a:r>
            <a:r>
              <a:rPr lang="fr-FR" sz="1050" b="1" dirty="0">
                <a:latin typeface="Courier" pitchFamily="2" charset="0"/>
              </a:rPr>
              <a:t>(</a:t>
            </a:r>
            <a:r>
              <a:rPr lang="fr-FR" sz="1050" dirty="0">
                <a:latin typeface="Courier" pitchFamily="2" charset="0"/>
              </a:rPr>
              <a:t>h, c, l, alpha</a:t>
            </a:r>
            <a:r>
              <a:rPr lang="fr-FR" sz="1050" b="1" dirty="0">
                <a:latin typeface="Courier" pitchFamily="2" charset="0"/>
              </a:rPr>
              <a:t>)</a:t>
            </a:r>
          </a:p>
          <a:p>
            <a:pPr marL="171450" indent="-171450">
              <a:buClr>
                <a:schemeClr val="accent1"/>
              </a:buClr>
              <a:buFont typeface="Wingdings" pitchFamily="2" charset="2"/>
              <a:buChar char="Ø"/>
            </a:pPr>
            <a:r>
              <a:rPr lang="fr-FR" sz="1050" b="1" dirty="0">
                <a:solidFill>
                  <a:schemeClr val="accent5"/>
                </a:solidFill>
                <a:latin typeface="Courier" pitchFamily="2" charset="0"/>
              </a:rPr>
              <a:t>col2rgb</a:t>
            </a:r>
            <a:r>
              <a:rPr lang="fr-FR" sz="1050" b="1" dirty="0">
                <a:latin typeface="Courier" pitchFamily="2" charset="0"/>
              </a:rPr>
              <a:t>(</a:t>
            </a:r>
            <a:r>
              <a:rPr lang="fr-FR" sz="1050" dirty="0">
                <a:latin typeface="Courier" pitchFamily="2" charset="0"/>
              </a:rPr>
              <a:t>‘slateblue2’</a:t>
            </a:r>
            <a:r>
              <a:rPr lang="fr-FR" sz="1050" b="1" dirty="0">
                <a:latin typeface="Courier" pitchFamily="2" charset="0"/>
              </a:rPr>
              <a:t>)</a:t>
            </a:r>
            <a:endParaRPr lang="fr-FR" sz="1100" b="1" dirty="0">
              <a:latin typeface="Courier" pitchFamily="2" charset="0"/>
              <a:cs typeface="Courier New" panose="02070309020205020404" pitchFamily="49" charset="0"/>
            </a:endParaRPr>
          </a:p>
        </p:txBody>
      </p:sp>
      <p:cxnSp>
        <p:nvCxnSpPr>
          <p:cNvPr id="34" name="Straight Arrow Connector 13">
            <a:extLst>
              <a:ext uri="{FF2B5EF4-FFF2-40B4-BE49-F238E27FC236}">
                <a16:creationId xmlns:a16="http://schemas.microsoft.com/office/drawing/2014/main" id="{1DECE604-2CAE-D248-97AB-353704373946}"/>
              </a:ext>
            </a:extLst>
          </p:cNvPr>
          <p:cNvCxnSpPr>
            <a:cxnSpLocks/>
          </p:cNvCxnSpPr>
          <p:nvPr/>
        </p:nvCxnSpPr>
        <p:spPr>
          <a:xfrm>
            <a:off x="212448" y="4147325"/>
            <a:ext cx="5057359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13">
            <a:extLst>
              <a:ext uri="{FF2B5EF4-FFF2-40B4-BE49-F238E27FC236}">
                <a16:creationId xmlns:a16="http://schemas.microsoft.com/office/drawing/2014/main" id="{F3D1C8DC-1616-DB4F-87A3-1EE662749557}"/>
              </a:ext>
            </a:extLst>
          </p:cNvPr>
          <p:cNvCxnSpPr>
            <a:cxnSpLocks/>
          </p:cNvCxnSpPr>
          <p:nvPr/>
        </p:nvCxnSpPr>
        <p:spPr>
          <a:xfrm>
            <a:off x="5420052" y="1573168"/>
            <a:ext cx="5057359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13">
            <a:extLst>
              <a:ext uri="{FF2B5EF4-FFF2-40B4-BE49-F238E27FC236}">
                <a16:creationId xmlns:a16="http://schemas.microsoft.com/office/drawing/2014/main" id="{68C690C3-FEE9-3A4D-99C1-7F50766E5242}"/>
              </a:ext>
            </a:extLst>
          </p:cNvPr>
          <p:cNvCxnSpPr>
            <a:cxnSpLocks/>
          </p:cNvCxnSpPr>
          <p:nvPr/>
        </p:nvCxnSpPr>
        <p:spPr>
          <a:xfrm>
            <a:off x="5420052" y="4147325"/>
            <a:ext cx="5057359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3">
            <a:extLst>
              <a:ext uri="{FF2B5EF4-FFF2-40B4-BE49-F238E27FC236}">
                <a16:creationId xmlns:a16="http://schemas.microsoft.com/office/drawing/2014/main" id="{15D4F63A-CF41-9E43-BE19-8B5891C30B1B}"/>
              </a:ext>
            </a:extLst>
          </p:cNvPr>
          <p:cNvCxnSpPr>
            <a:cxnSpLocks/>
          </p:cNvCxnSpPr>
          <p:nvPr/>
        </p:nvCxnSpPr>
        <p:spPr>
          <a:xfrm>
            <a:off x="212448" y="4253842"/>
            <a:ext cx="5057359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3">
            <a:extLst>
              <a:ext uri="{FF2B5EF4-FFF2-40B4-BE49-F238E27FC236}">
                <a16:creationId xmlns:a16="http://schemas.microsoft.com/office/drawing/2014/main" id="{4BF05163-F2B3-884C-97B5-BCB9F29C6D32}"/>
              </a:ext>
            </a:extLst>
          </p:cNvPr>
          <p:cNvCxnSpPr>
            <a:cxnSpLocks/>
          </p:cNvCxnSpPr>
          <p:nvPr/>
        </p:nvCxnSpPr>
        <p:spPr>
          <a:xfrm>
            <a:off x="212448" y="6804925"/>
            <a:ext cx="5057359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3">
            <a:extLst>
              <a:ext uri="{FF2B5EF4-FFF2-40B4-BE49-F238E27FC236}">
                <a16:creationId xmlns:a16="http://schemas.microsoft.com/office/drawing/2014/main" id="{039737B7-9F2F-4946-8E3B-CFC7D8A7ABA4}"/>
              </a:ext>
            </a:extLst>
          </p:cNvPr>
          <p:cNvCxnSpPr>
            <a:cxnSpLocks/>
          </p:cNvCxnSpPr>
          <p:nvPr/>
        </p:nvCxnSpPr>
        <p:spPr>
          <a:xfrm>
            <a:off x="5420052" y="4253842"/>
            <a:ext cx="5057359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">
            <a:extLst>
              <a:ext uri="{FF2B5EF4-FFF2-40B4-BE49-F238E27FC236}">
                <a16:creationId xmlns:a16="http://schemas.microsoft.com/office/drawing/2014/main" id="{97E51914-B088-2747-976B-4DB8CC4358DD}"/>
              </a:ext>
            </a:extLst>
          </p:cNvPr>
          <p:cNvCxnSpPr>
            <a:cxnSpLocks/>
          </p:cNvCxnSpPr>
          <p:nvPr/>
        </p:nvCxnSpPr>
        <p:spPr>
          <a:xfrm>
            <a:off x="5420052" y="6804925"/>
            <a:ext cx="5057359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ZoneTexte 52">
            <a:extLst>
              <a:ext uri="{FF2B5EF4-FFF2-40B4-BE49-F238E27FC236}">
                <a16:creationId xmlns:a16="http://schemas.microsoft.com/office/drawing/2014/main" id="{F318E80E-7316-FD44-8492-F7B864F716F1}"/>
              </a:ext>
            </a:extLst>
          </p:cNvPr>
          <p:cNvSpPr txBox="1"/>
          <p:nvPr/>
        </p:nvSpPr>
        <p:spPr>
          <a:xfrm>
            <a:off x="1332376" y="1517038"/>
            <a:ext cx="2817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Named</a:t>
            </a:r>
            <a:r>
              <a:rPr lang="fr-FR" dirty="0">
                <a:solidFill>
                  <a:srgbClr val="0070C0"/>
                </a:solidFill>
              </a:rPr>
              <a:t> &amp; </a:t>
            </a:r>
            <a:r>
              <a:rPr lang="fr-FR" dirty="0" err="1">
                <a:solidFill>
                  <a:srgbClr val="0070C0"/>
                </a:solidFill>
              </a:rPr>
              <a:t>numbered</a:t>
            </a:r>
            <a:r>
              <a:rPr lang="fr-FR" dirty="0">
                <a:solidFill>
                  <a:srgbClr val="0070C0"/>
                </a:solidFill>
              </a:rPr>
              <a:t> </a:t>
            </a:r>
            <a:r>
              <a:rPr lang="fr-FR" dirty="0" err="1">
                <a:solidFill>
                  <a:srgbClr val="0070C0"/>
                </a:solidFill>
              </a:rPr>
              <a:t>colors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F0FF1A88-DA88-8345-BB34-5A948B09E588}"/>
              </a:ext>
            </a:extLst>
          </p:cNvPr>
          <p:cNvSpPr txBox="1"/>
          <p:nvPr/>
        </p:nvSpPr>
        <p:spPr>
          <a:xfrm>
            <a:off x="2040743" y="4240991"/>
            <a:ext cx="1400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Color</a:t>
            </a:r>
            <a:r>
              <a:rPr lang="fr-FR" dirty="0">
                <a:solidFill>
                  <a:srgbClr val="0070C0"/>
                </a:solidFill>
              </a:rPr>
              <a:t> palette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99D3E40-8F02-4D48-A35A-9F906E6313C9}"/>
              </a:ext>
            </a:extLst>
          </p:cNvPr>
          <p:cNvSpPr txBox="1"/>
          <p:nvPr/>
        </p:nvSpPr>
        <p:spPr>
          <a:xfrm>
            <a:off x="6803257" y="4240991"/>
            <a:ext cx="2290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For more informations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39B8ACA-1698-AE45-BF06-44AF0854FB7A}"/>
              </a:ext>
            </a:extLst>
          </p:cNvPr>
          <p:cNvSpPr/>
          <p:nvPr/>
        </p:nvSpPr>
        <p:spPr>
          <a:xfrm>
            <a:off x="212447" y="1859709"/>
            <a:ext cx="50573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Most </a:t>
            </a:r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often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used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way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when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 setting </a:t>
            </a:r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individual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colors</a:t>
            </a:r>
            <a:endParaRPr lang="fr-FR" sz="1200" dirty="0"/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1D07083F-C0DB-0E41-A087-745B308DB2E7}"/>
              </a:ext>
            </a:extLst>
          </p:cNvPr>
          <p:cNvGrpSpPr/>
          <p:nvPr/>
        </p:nvGrpSpPr>
        <p:grpSpPr>
          <a:xfrm>
            <a:off x="212447" y="2180608"/>
            <a:ext cx="5057360" cy="276999"/>
            <a:chOff x="211402" y="2857448"/>
            <a:chExt cx="5057360" cy="276999"/>
          </a:xfrm>
        </p:grpSpPr>
        <p:cxnSp>
          <p:nvCxnSpPr>
            <p:cNvPr id="35" name="Straight Arrow Connector 13">
              <a:extLst>
                <a:ext uri="{FF2B5EF4-FFF2-40B4-BE49-F238E27FC236}">
                  <a16:creationId xmlns:a16="http://schemas.microsoft.com/office/drawing/2014/main" id="{D2F4667F-86CE-5E4C-86A2-72CCF9D3ACDE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1773048" y="2995948"/>
              <a:ext cx="3495714" cy="0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A2CEDB5-5714-5443-B0EA-C4DA31E1FFD7}"/>
                </a:ext>
              </a:extLst>
            </p:cNvPr>
            <p:cNvSpPr/>
            <p:nvPr/>
          </p:nvSpPr>
          <p:spPr>
            <a:xfrm>
              <a:off x="211402" y="2857448"/>
              <a:ext cx="156164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200" dirty="0">
                  <a:solidFill>
                    <a:srgbClr val="000000"/>
                  </a:solidFill>
                  <a:latin typeface="Verdana" panose="020B0604030504040204" pitchFamily="34" charset="0"/>
                </a:rPr>
                <a:t>How to / </a:t>
              </a:r>
              <a:r>
                <a:rPr lang="fr-FR" sz="1200" dirty="0" err="1">
                  <a:solidFill>
                    <a:srgbClr val="000000"/>
                  </a:solidFill>
                  <a:latin typeface="Verdana" panose="020B0604030504040204" pitchFamily="34" charset="0"/>
                </a:rPr>
                <a:t>example</a:t>
              </a:r>
              <a:endParaRPr lang="fr-FR" sz="1200" dirty="0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59916CCF-ECD2-6C4C-ABB9-1080F997355D}"/>
              </a:ext>
            </a:extLst>
          </p:cNvPr>
          <p:cNvSpPr/>
          <p:nvPr/>
        </p:nvSpPr>
        <p:spPr>
          <a:xfrm>
            <a:off x="251023" y="2479848"/>
            <a:ext cx="50358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Clr>
                <a:schemeClr val="accent1"/>
              </a:buClr>
              <a:buFont typeface="Wingdings" pitchFamily="2" charset="2"/>
              <a:buChar char="Ø"/>
            </a:pPr>
            <a:r>
              <a:rPr lang="fr-FR" sz="1200" dirty="0" err="1"/>
              <a:t>colors</a:t>
            </a:r>
            <a:r>
              <a:rPr lang="fr-FR" sz="1200" dirty="0"/>
              <a:t>() </a:t>
            </a:r>
            <a:r>
              <a:rPr lang="fr-FR" sz="1200" dirty="0" err="1"/>
              <a:t>list</a:t>
            </a:r>
            <a:r>
              <a:rPr lang="fr-FR" sz="1200" dirty="0"/>
              <a:t> all 657 </a:t>
            </a:r>
            <a:r>
              <a:rPr lang="fr-FR" sz="1200" dirty="0" err="1"/>
              <a:t>names</a:t>
            </a:r>
            <a:r>
              <a:rPr lang="fr-FR" sz="1200" dirty="0"/>
              <a:t> </a:t>
            </a:r>
            <a:r>
              <a:rPr lang="fr-FR" sz="1200" dirty="0" err="1"/>
              <a:t>known</a:t>
            </a:r>
            <a:r>
              <a:rPr lang="fr-FR" sz="1200" dirty="0"/>
              <a:t> to R</a:t>
            </a:r>
          </a:p>
          <a:p>
            <a:pPr marL="171450" indent="-171450">
              <a:buClr>
                <a:schemeClr val="accent1"/>
              </a:buClr>
              <a:buFont typeface="Wingdings" pitchFamily="2" charset="2"/>
              <a:buChar char="Ø"/>
            </a:pPr>
            <a:r>
              <a:rPr lang="fr-FR" sz="1200" dirty="0" err="1"/>
              <a:t>Using</a:t>
            </a:r>
            <a:r>
              <a:rPr lang="fr-FR" sz="1200" dirty="0"/>
              <a:t> </a:t>
            </a:r>
            <a:r>
              <a:rPr lang="fr-FR" sz="1200" dirty="0" err="1"/>
              <a:t>directly</a:t>
            </a:r>
            <a:r>
              <a:rPr lang="fr-FR" sz="1200" dirty="0"/>
              <a:t> a </a:t>
            </a:r>
            <a:r>
              <a:rPr lang="fr-FR" sz="1200" dirty="0" err="1"/>
              <a:t>number</a:t>
            </a:r>
            <a:r>
              <a:rPr lang="fr-FR" sz="1200" dirty="0"/>
              <a:t> </a:t>
            </a:r>
            <a:r>
              <a:rPr lang="fr-FR" sz="1200" dirty="0" err="1"/>
              <a:t>instead</a:t>
            </a:r>
            <a:r>
              <a:rPr lang="fr-FR" sz="1200" dirty="0"/>
              <a:t> of a </a:t>
            </a:r>
            <a:r>
              <a:rPr lang="fr-FR" sz="1200" dirty="0" err="1"/>
              <a:t>color</a:t>
            </a:r>
            <a:r>
              <a:rPr lang="fr-FR" sz="1200" dirty="0"/>
              <a:t> cycle </a:t>
            </a:r>
            <a:r>
              <a:rPr lang="fr-FR" sz="1200" dirty="0" err="1"/>
              <a:t>through</a:t>
            </a:r>
            <a:r>
              <a:rPr lang="fr-FR" sz="1200" dirty="0"/>
              <a:t> 8 </a:t>
            </a:r>
            <a:r>
              <a:rPr lang="fr-FR" sz="1200" dirty="0" err="1"/>
              <a:t>predifined</a:t>
            </a:r>
            <a:r>
              <a:rPr lang="fr-FR" sz="1200" dirty="0"/>
              <a:t> </a:t>
            </a:r>
            <a:r>
              <a:rPr lang="fr-FR" sz="1200" dirty="0" err="1"/>
              <a:t>colors</a:t>
            </a:r>
            <a:endParaRPr lang="fr-FR" sz="1200" dirty="0"/>
          </a:p>
          <a:p>
            <a:pPr marL="171450" indent="-171450">
              <a:buClr>
                <a:schemeClr val="accent1"/>
              </a:buClr>
              <a:buFont typeface="Wingdings" pitchFamily="2" charset="2"/>
              <a:buChar char="Ø"/>
            </a:pPr>
            <a:r>
              <a:rPr lang="fr-FR" sz="1200" dirty="0"/>
              <a:t>col2rgb() </a:t>
            </a:r>
            <a:r>
              <a:rPr lang="fr-FR" sz="1200" dirty="0" err="1"/>
              <a:t>get</a:t>
            </a:r>
            <a:r>
              <a:rPr lang="fr-FR" sz="1200" dirty="0"/>
              <a:t> the </a:t>
            </a:r>
            <a:r>
              <a:rPr lang="fr-FR" sz="1200" dirty="0" err="1"/>
              <a:t>hexadecimal</a:t>
            </a:r>
            <a:r>
              <a:rPr lang="fr-FR" sz="1200" dirty="0"/>
              <a:t> of a </a:t>
            </a:r>
            <a:r>
              <a:rPr lang="fr-FR" sz="1200" dirty="0" err="1"/>
              <a:t>name</a:t>
            </a:r>
            <a:endParaRPr lang="fr-FR" sz="12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A1FFAC2-2913-C244-8F94-E9E6D41EEEE0}"/>
              </a:ext>
            </a:extLst>
          </p:cNvPr>
          <p:cNvSpPr/>
          <p:nvPr/>
        </p:nvSpPr>
        <p:spPr>
          <a:xfrm>
            <a:off x="180127" y="4548251"/>
            <a:ext cx="50573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Several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functions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 or package help </a:t>
            </a:r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define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 sets of </a:t>
            </a:r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colors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that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can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be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used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together</a:t>
            </a:r>
            <a:endParaRPr lang="fr-FR" sz="1200" dirty="0"/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3647AB43-DDF8-D84D-89A1-2C65892B4BD1}"/>
              </a:ext>
            </a:extLst>
          </p:cNvPr>
          <p:cNvGrpSpPr/>
          <p:nvPr/>
        </p:nvGrpSpPr>
        <p:grpSpPr>
          <a:xfrm>
            <a:off x="198877" y="5058970"/>
            <a:ext cx="5057360" cy="276999"/>
            <a:chOff x="211402" y="2762198"/>
            <a:chExt cx="5057360" cy="276999"/>
          </a:xfrm>
        </p:grpSpPr>
        <p:cxnSp>
          <p:nvCxnSpPr>
            <p:cNvPr id="40" name="Straight Arrow Connector 13">
              <a:extLst>
                <a:ext uri="{FF2B5EF4-FFF2-40B4-BE49-F238E27FC236}">
                  <a16:creationId xmlns:a16="http://schemas.microsoft.com/office/drawing/2014/main" id="{2C9A9F4C-C1E1-B744-8BF5-F44D44AE8AAE}"/>
                </a:ext>
              </a:extLst>
            </p:cNvPr>
            <p:cNvCxnSpPr>
              <a:cxnSpLocks/>
              <a:stCxn id="41" idx="3"/>
            </p:cNvCxnSpPr>
            <p:nvPr/>
          </p:nvCxnSpPr>
          <p:spPr>
            <a:xfrm>
              <a:off x="1773048" y="2900698"/>
              <a:ext cx="3495714" cy="0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C865490-4923-3148-BD97-C5D6B3830D60}"/>
                </a:ext>
              </a:extLst>
            </p:cNvPr>
            <p:cNvSpPr/>
            <p:nvPr/>
          </p:nvSpPr>
          <p:spPr>
            <a:xfrm>
              <a:off x="211402" y="2762198"/>
              <a:ext cx="156164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200" dirty="0">
                  <a:solidFill>
                    <a:srgbClr val="000000"/>
                  </a:solidFill>
                  <a:latin typeface="Verdana" panose="020B0604030504040204" pitchFamily="34" charset="0"/>
                </a:rPr>
                <a:t>How to / </a:t>
              </a:r>
              <a:r>
                <a:rPr lang="fr-FR" sz="1200" dirty="0" err="1">
                  <a:solidFill>
                    <a:srgbClr val="000000"/>
                  </a:solidFill>
                  <a:latin typeface="Verdana" panose="020B0604030504040204" pitchFamily="34" charset="0"/>
                </a:rPr>
                <a:t>example</a:t>
              </a:r>
              <a:endParaRPr lang="fr-FR" sz="1200" dirty="0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86088850-E042-BC4C-BAB4-30D022A6B7C7}"/>
              </a:ext>
            </a:extLst>
          </p:cNvPr>
          <p:cNvSpPr/>
          <p:nvPr/>
        </p:nvSpPr>
        <p:spPr>
          <a:xfrm>
            <a:off x="210411" y="5318670"/>
            <a:ext cx="50050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Base R </a:t>
            </a:r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function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: </a:t>
            </a:r>
            <a:r>
              <a:rPr lang="fr-FR" sz="1200" dirty="0" err="1"/>
              <a:t>cm.colors</a:t>
            </a:r>
            <a:r>
              <a:rPr lang="fr-FR" sz="1200" dirty="0"/>
              <a:t> </a:t>
            </a:r>
            <a:r>
              <a:rPr lang="fr-FR" sz="1200" dirty="0" err="1"/>
              <a:t>topo.colors</a:t>
            </a:r>
            <a:r>
              <a:rPr lang="fr-FR" sz="1200" dirty="0"/>
              <a:t> </a:t>
            </a:r>
            <a:r>
              <a:rPr lang="fr-FR" sz="1200" dirty="0" err="1"/>
              <a:t>terrain.colors</a:t>
            </a:r>
            <a:r>
              <a:rPr lang="fr-FR" sz="1200" dirty="0"/>
              <a:t> </a:t>
            </a:r>
            <a:r>
              <a:rPr lang="fr-FR" sz="1200" dirty="0" err="1"/>
              <a:t>heat.colors</a:t>
            </a:r>
            <a:r>
              <a:rPr lang="fr-FR" sz="1200" dirty="0"/>
              <a:t> </a:t>
            </a:r>
            <a:r>
              <a:rPr lang="fr-FR" sz="1200" dirty="0" err="1"/>
              <a:t>rainbow</a:t>
            </a:r>
            <a:endParaRPr lang="fr-FR" sz="12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9508940-8BB2-3644-A648-BAB4E39F9569}"/>
              </a:ext>
            </a:extLst>
          </p:cNvPr>
          <p:cNvSpPr/>
          <p:nvPr/>
        </p:nvSpPr>
        <p:spPr>
          <a:xfrm>
            <a:off x="210411" y="5542339"/>
            <a:ext cx="40218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Packages: </a:t>
            </a:r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colorspace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, </a:t>
            </a:r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colourpicker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, </a:t>
            </a:r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RcolorBrewer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39A298-430A-DB49-A64C-803AE21A2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744" y="3082570"/>
            <a:ext cx="3857971" cy="105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A1BB12F-A620-7F40-B340-610DDE375229}"/>
              </a:ext>
            </a:extLst>
          </p:cNvPr>
          <p:cNvSpPr/>
          <p:nvPr/>
        </p:nvSpPr>
        <p:spPr>
          <a:xfrm>
            <a:off x="508796" y="5777254"/>
            <a:ext cx="344775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dirty="0" err="1">
                <a:latin typeface="Courier" pitchFamily="2" charset="0"/>
              </a:rPr>
              <a:t>RColorBrewer</a:t>
            </a:r>
            <a:r>
              <a:rPr lang="fr-FR" sz="1000" b="1" dirty="0">
                <a:latin typeface="Courier" pitchFamily="2" charset="0"/>
              </a:rPr>
              <a:t>::</a:t>
            </a:r>
            <a:r>
              <a:rPr lang="fr-FR" sz="1000" b="1" dirty="0" err="1">
                <a:solidFill>
                  <a:schemeClr val="accent5"/>
                </a:solidFill>
                <a:latin typeface="Courier" pitchFamily="2" charset="0"/>
              </a:rPr>
              <a:t>display.brewer.all</a:t>
            </a:r>
            <a:r>
              <a:rPr lang="fr-FR" sz="1000" b="1" dirty="0">
                <a:latin typeface="Courier" pitchFamily="2" charset="0"/>
              </a:rPr>
              <a:t>() 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AB81943F-62BA-AF44-8325-014CCD984F66}"/>
              </a:ext>
            </a:extLst>
          </p:cNvPr>
          <p:cNvGrpSpPr/>
          <p:nvPr/>
        </p:nvGrpSpPr>
        <p:grpSpPr>
          <a:xfrm>
            <a:off x="9407794" y="2852873"/>
            <a:ext cx="1265068" cy="1183714"/>
            <a:chOff x="4026371" y="2825508"/>
            <a:chExt cx="1452416" cy="1345606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0F3A08A4-3C74-D241-B869-6D2B2E660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26371" y="2825508"/>
              <a:ext cx="1452415" cy="134560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C3BBE6A-DFBC-2B43-B8CE-52B34D1E44A4}"/>
                </a:ext>
              </a:extLst>
            </p:cNvPr>
            <p:cNvSpPr/>
            <p:nvPr/>
          </p:nvSpPr>
          <p:spPr>
            <a:xfrm>
              <a:off x="4959351" y="2825508"/>
              <a:ext cx="519436" cy="182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3F994D46-C50F-5149-86AF-4B153B07F024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b="15882"/>
          <a:stretch/>
        </p:blipFill>
        <p:spPr bwMode="auto">
          <a:xfrm>
            <a:off x="951800" y="6212085"/>
            <a:ext cx="4320000" cy="137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664D0D3-5A61-CE47-99EF-1395F72E840D}"/>
              </a:ext>
            </a:extLst>
          </p:cNvPr>
          <p:cNvPicPr>
            <a:picLocks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1800" y="6570279"/>
            <a:ext cx="4320000" cy="15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A200F457-5165-F542-9977-FC2367A2C8F0}"/>
              </a:ext>
            </a:extLst>
          </p:cNvPr>
          <p:cNvSpPr/>
          <p:nvPr/>
        </p:nvSpPr>
        <p:spPr>
          <a:xfrm>
            <a:off x="492340" y="5971306"/>
            <a:ext cx="21729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Ex. of </a:t>
            </a:r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sequential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 gradient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3062667-D0C8-BF4F-BF29-3008198D1C0B}"/>
              </a:ext>
            </a:extLst>
          </p:cNvPr>
          <p:cNvSpPr/>
          <p:nvPr/>
        </p:nvSpPr>
        <p:spPr>
          <a:xfrm>
            <a:off x="505630" y="6306599"/>
            <a:ext cx="15327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Ex. of distinct set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F3305AF-971C-114B-8E86-88220FB36826}"/>
              </a:ext>
            </a:extLst>
          </p:cNvPr>
          <p:cNvSpPr/>
          <p:nvPr/>
        </p:nvSpPr>
        <p:spPr>
          <a:xfrm>
            <a:off x="5394886" y="5761323"/>
            <a:ext cx="21210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Some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other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cheat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sheets</a:t>
            </a:r>
            <a:endParaRPr lang="fr-FR" sz="12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997FA84-9DB6-2B45-8312-B00D9E151A99}"/>
              </a:ext>
            </a:extLst>
          </p:cNvPr>
          <p:cNvSpPr/>
          <p:nvPr/>
        </p:nvSpPr>
        <p:spPr>
          <a:xfrm>
            <a:off x="5394886" y="4548251"/>
            <a:ext cx="25731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Colors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 and visualisation guides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49BEF95-0ED6-C644-A505-E7D5CF1BD4B6}"/>
              </a:ext>
            </a:extLst>
          </p:cNvPr>
          <p:cNvSpPr/>
          <p:nvPr/>
        </p:nvSpPr>
        <p:spPr>
          <a:xfrm>
            <a:off x="5394885" y="5975444"/>
            <a:ext cx="515078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Clr>
                <a:schemeClr val="accent1"/>
              </a:buClr>
              <a:buFont typeface="Wingdings" pitchFamily="2" charset="2"/>
              <a:buChar char="Ø"/>
            </a:pPr>
            <a:r>
              <a:rPr lang="fr-FR" sz="1050" dirty="0">
                <a:hlinkClick r:id="rId8"/>
              </a:rPr>
              <a:t>https://www.nceas.ucsb.edu/sites/default/files/2020-04/colorPaletteCheatsheet.pdf</a:t>
            </a:r>
            <a:r>
              <a:rPr lang="fr-FR" sz="1050" dirty="0"/>
              <a:t> </a:t>
            </a:r>
          </a:p>
          <a:p>
            <a:pPr marL="171450" indent="-171450">
              <a:buClr>
                <a:schemeClr val="accent1"/>
              </a:buClr>
              <a:buFont typeface="Wingdings" pitchFamily="2" charset="2"/>
              <a:buChar char="Ø"/>
            </a:pPr>
            <a:r>
              <a:rPr lang="fr-FR" sz="1050" dirty="0">
                <a:hlinkClick r:id="rId9"/>
              </a:rPr>
              <a:t>https://bootstrappers.umassmed.edu/bootstrappers-courses/pastCourses/rCourse_2014-09/resources/helpfulGuides/Rcolorstyle.pdf</a:t>
            </a:r>
            <a:r>
              <a:rPr lang="fr-FR" sz="1050" dirty="0"/>
              <a:t> </a:t>
            </a:r>
          </a:p>
          <a:p>
            <a:pPr marL="171450" indent="-171450">
              <a:buClr>
                <a:schemeClr val="accent1"/>
              </a:buClr>
              <a:buFont typeface="Wingdings" pitchFamily="2" charset="2"/>
              <a:buChar char="Ø"/>
            </a:pPr>
            <a:r>
              <a:rPr lang="fr-FR" sz="1050" dirty="0">
                <a:hlinkClick r:id="rId10"/>
              </a:rPr>
              <a:t>http://www.stat.columbia.edu/~tzheng/files/Rcolor.pdf</a:t>
            </a:r>
            <a:endParaRPr lang="fr-FR" sz="12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4CD06B1-5FBA-6F4E-B7FF-1D850220CC4B}"/>
              </a:ext>
            </a:extLst>
          </p:cNvPr>
          <p:cNvSpPr/>
          <p:nvPr/>
        </p:nvSpPr>
        <p:spPr>
          <a:xfrm>
            <a:off x="5394886" y="4762372"/>
            <a:ext cx="515078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Clr>
                <a:schemeClr val="accent1"/>
              </a:buClr>
              <a:buFont typeface="Wingdings" pitchFamily="2" charset="2"/>
              <a:buChar char="Ø"/>
            </a:pPr>
            <a:r>
              <a:rPr lang="fr-FR" sz="1050" dirty="0">
                <a:hlinkClick r:id="rId11"/>
              </a:rPr>
              <a:t>https://www.data-to-viz.com/</a:t>
            </a:r>
            <a:r>
              <a:rPr lang="fr-FR" sz="1050" dirty="0"/>
              <a:t> (not </a:t>
            </a:r>
            <a:r>
              <a:rPr lang="fr-FR" sz="1050" dirty="0" err="1"/>
              <a:t>exactly</a:t>
            </a:r>
            <a:r>
              <a:rPr lang="fr-FR" sz="1050" dirty="0"/>
              <a:t> </a:t>
            </a:r>
            <a:r>
              <a:rPr lang="fr-FR" sz="1050" dirty="0" err="1"/>
              <a:t>colors</a:t>
            </a:r>
            <a:r>
              <a:rPr lang="fr-FR" sz="1050" dirty="0"/>
              <a:t>, but essential)</a:t>
            </a:r>
          </a:p>
          <a:p>
            <a:pPr marL="171450" indent="-171450">
              <a:buClr>
                <a:schemeClr val="accent1"/>
              </a:buClr>
              <a:buFont typeface="Wingdings" pitchFamily="2" charset="2"/>
              <a:buChar char="Ø"/>
            </a:pPr>
            <a:r>
              <a:rPr lang="fr-FR" sz="1050" dirty="0">
                <a:hlinkClick r:id="rId12"/>
              </a:rPr>
              <a:t>https://www.r-graph-gallery.com/index.html</a:t>
            </a:r>
            <a:r>
              <a:rPr lang="fr-FR" sz="1050" dirty="0"/>
              <a:t> </a:t>
            </a:r>
          </a:p>
          <a:p>
            <a:pPr marL="171450" indent="-171450">
              <a:buClr>
                <a:schemeClr val="accent1"/>
              </a:buClr>
              <a:buFont typeface="Wingdings" pitchFamily="2" charset="2"/>
              <a:buChar char="Ø"/>
            </a:pPr>
            <a:r>
              <a:rPr lang="fr-FR" sz="1050" dirty="0">
                <a:hlinkClick r:id="rId13"/>
              </a:rPr>
              <a:t>https://colorbrewer2.org/</a:t>
            </a:r>
            <a:r>
              <a:rPr lang="fr-FR" sz="1050" dirty="0"/>
              <a:t> </a:t>
            </a:r>
          </a:p>
          <a:p>
            <a:pPr marL="171450" indent="-171450">
              <a:buClr>
                <a:schemeClr val="accent1"/>
              </a:buClr>
              <a:buFont typeface="Wingdings" pitchFamily="2" charset="2"/>
              <a:buChar char="Ø"/>
            </a:pPr>
            <a:r>
              <a:rPr lang="fr-FR" sz="1050" dirty="0">
                <a:hlinkClick r:id="rId14"/>
              </a:rPr>
              <a:t>https://www.datanovia.com/en/blog/top-r-color-palettes-to-know-for-great-data-visualization/</a:t>
            </a:r>
            <a:endParaRPr lang="fr-FR" sz="1050" dirty="0"/>
          </a:p>
          <a:p>
            <a:pPr marL="171450" indent="-171450">
              <a:buClr>
                <a:schemeClr val="accent1"/>
              </a:buClr>
              <a:buFont typeface="Wingdings" pitchFamily="2" charset="2"/>
              <a:buChar char="Ø"/>
            </a:pPr>
            <a:r>
              <a:rPr lang="fr-FR" sz="1050" dirty="0">
                <a:hlinkClick r:id="rId15"/>
              </a:rPr>
              <a:t>http://www.sthda.com/english/wiki/colors-in-r</a:t>
            </a:r>
            <a:r>
              <a:rPr lang="fr-FR" sz="105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82851247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7124</TotalTime>
  <Words>1070</Words>
  <Application>Microsoft Macintosh PowerPoint</Application>
  <PresentationFormat>Personnalisé</PresentationFormat>
  <Paragraphs>148</Paragraphs>
  <Slides>3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13" baseType="lpstr">
      <vt:lpstr>Arial</vt:lpstr>
      <vt:lpstr>Calibri</vt:lpstr>
      <vt:lpstr>Courier</vt:lpstr>
      <vt:lpstr>Courier New</vt:lpstr>
      <vt:lpstr>Symbol</vt:lpstr>
      <vt:lpstr>Times</vt:lpstr>
      <vt:lpstr>Times New Roman</vt:lpstr>
      <vt:lpstr>Verdana</vt:lpstr>
      <vt:lpstr>Wingdings</vt:lpstr>
      <vt:lpstr>Thème Office</vt:lpstr>
      <vt:lpstr>Packages</vt:lpstr>
      <vt:lpstr>Statistical testing</vt:lpstr>
      <vt:lpstr>Colors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Gilles Fanuchi</dc:creator>
  <cp:lastModifiedBy>Amaury  VAYSSE</cp:lastModifiedBy>
  <cp:revision>408</cp:revision>
  <cp:lastPrinted>2018-06-13T13:26:02Z</cp:lastPrinted>
  <dcterms:created xsi:type="dcterms:W3CDTF">2017-01-11T16:16:25Z</dcterms:created>
  <dcterms:modified xsi:type="dcterms:W3CDTF">2021-11-10T17:39:22Z</dcterms:modified>
</cp:coreProperties>
</file>